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0" r:id="rId1"/>
    <p:sldMasterId id="2147483829" r:id="rId2"/>
  </p:sldMasterIdLst>
  <p:notesMasterIdLst>
    <p:notesMasterId r:id="rId14"/>
  </p:notesMasterIdLst>
  <p:sldIdLst>
    <p:sldId id="256" r:id="rId3"/>
    <p:sldId id="265" r:id="rId4"/>
    <p:sldId id="266" r:id="rId5"/>
    <p:sldId id="257" r:id="rId6"/>
    <p:sldId id="259" r:id="rId7"/>
    <p:sldId id="262" r:id="rId8"/>
    <p:sldId id="263" r:id="rId9"/>
    <p:sldId id="260" r:id="rId10"/>
    <p:sldId id="258" r:id="rId11"/>
    <p:sldId id="261" r:id="rId12"/>
    <p:sldId id="264" r:id="rId13"/>
  </p:sldIdLst>
  <p:sldSz cx="13004800" cy="9753600"/>
  <p:notesSz cx="7559675" cy="10691813"/>
  <p:defaultTextStyle>
    <a:defPPr>
      <a:defRPr lang="en-GB"/>
    </a:defPPr>
    <a:lvl1pPr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tx1"/>
        </a:solidFill>
        <a:latin typeface="Arial" panose="020B0604020202020204" pitchFamily="34" charset="0"/>
        <a:ea typeface="+mn-ea"/>
        <a:cs typeface="DejaVu Sans Mono"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tx1"/>
        </a:solidFill>
        <a:latin typeface="Arial" panose="020B0604020202020204" pitchFamily="34" charset="0"/>
        <a:ea typeface="+mn-ea"/>
        <a:cs typeface="DejaVu Sans Mono"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tx1"/>
        </a:solidFill>
        <a:latin typeface="Arial" panose="020B0604020202020204" pitchFamily="34" charset="0"/>
        <a:ea typeface="+mn-ea"/>
        <a:cs typeface="DejaVu Sans Mono"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tx1"/>
        </a:solidFill>
        <a:latin typeface="Arial" panose="020B0604020202020204" pitchFamily="34" charset="0"/>
        <a:ea typeface="+mn-ea"/>
        <a:cs typeface="DejaVu Sans Mono"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panose="02020603050405020304" pitchFamily="18" charset="0"/>
      <a:defRPr kern="1200">
        <a:solidFill>
          <a:schemeClr val="tx1"/>
        </a:solidFill>
        <a:latin typeface="Arial" panose="020B0604020202020204" pitchFamily="34" charset="0"/>
        <a:ea typeface="+mn-ea"/>
        <a:cs typeface="DejaVu Sans Mono" charset="0"/>
      </a:defRPr>
    </a:lvl5pPr>
    <a:lvl6pPr marL="2286000" algn="l" defTabSz="914400" rtl="0" eaLnBrk="1" latinLnBrk="0" hangingPunct="1">
      <a:defRPr kern="1200">
        <a:solidFill>
          <a:schemeClr val="tx1"/>
        </a:solidFill>
        <a:latin typeface="Arial" panose="020B0604020202020204" pitchFamily="34" charset="0"/>
        <a:ea typeface="+mn-ea"/>
        <a:cs typeface="DejaVu Sans Mono" charset="0"/>
      </a:defRPr>
    </a:lvl6pPr>
    <a:lvl7pPr marL="2743200" algn="l" defTabSz="914400" rtl="0" eaLnBrk="1" latinLnBrk="0" hangingPunct="1">
      <a:defRPr kern="1200">
        <a:solidFill>
          <a:schemeClr val="tx1"/>
        </a:solidFill>
        <a:latin typeface="Arial" panose="020B0604020202020204" pitchFamily="34" charset="0"/>
        <a:ea typeface="+mn-ea"/>
        <a:cs typeface="DejaVu Sans Mono" charset="0"/>
      </a:defRPr>
    </a:lvl7pPr>
    <a:lvl8pPr marL="3200400" algn="l" defTabSz="914400" rtl="0" eaLnBrk="1" latinLnBrk="0" hangingPunct="1">
      <a:defRPr kern="1200">
        <a:solidFill>
          <a:schemeClr val="tx1"/>
        </a:solidFill>
        <a:latin typeface="Arial" panose="020B0604020202020204" pitchFamily="34" charset="0"/>
        <a:ea typeface="+mn-ea"/>
        <a:cs typeface="DejaVu Sans Mono" charset="0"/>
      </a:defRPr>
    </a:lvl8pPr>
    <a:lvl9pPr marL="3657600" algn="l" defTabSz="914400" rtl="0" eaLnBrk="1" latinLnBrk="0" hangingPunct="1">
      <a:defRPr kern="1200">
        <a:solidFill>
          <a:schemeClr val="tx1"/>
        </a:solidFill>
        <a:latin typeface="Arial" panose="020B0604020202020204" pitchFamily="34" charset="0"/>
        <a:ea typeface="+mn-ea"/>
        <a:cs typeface="DejaVu Sans Mono"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83" autoAdjust="0"/>
    <p:restoredTop sz="94660"/>
  </p:normalViewPr>
  <p:slideViewPr>
    <p:cSldViewPr>
      <p:cViewPr varScale="1">
        <p:scale>
          <a:sx n="58" d="100"/>
          <a:sy n="58" d="100"/>
        </p:scale>
        <p:origin x="1459" y="53"/>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2.png>
</file>

<file path=ppt/media/image3.png>
</file>

<file path=ppt/media/image4.jpeg>
</file>

<file path=ppt/media/image5.png>
</file>

<file path=ppt/media/image6.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Rectangle 1">
            <a:extLst>
              <a:ext uri="{FF2B5EF4-FFF2-40B4-BE49-F238E27FC236}">
                <a16:creationId xmlns:a16="http://schemas.microsoft.com/office/drawing/2014/main" id="{69025CB7-E408-41EF-9175-40DC2C92CC3F}"/>
              </a:ext>
            </a:extLst>
          </p:cNvPr>
          <p:cNvSpPr>
            <a:spLocks noGrp="1" noRot="1" noChangeAspect="1" noChangeArrowheads="1"/>
          </p:cNvSpPr>
          <p:nvPr>
            <p:ph type="sldImg"/>
          </p:nvPr>
        </p:nvSpPr>
        <p:spPr bwMode="auto">
          <a:xfrm>
            <a:off x="215900" y="812800"/>
            <a:ext cx="7126288" cy="40068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4098" name="Rectangle 2">
            <a:extLst>
              <a:ext uri="{FF2B5EF4-FFF2-40B4-BE49-F238E27FC236}">
                <a16:creationId xmlns:a16="http://schemas.microsoft.com/office/drawing/2014/main" id="{58D5FADF-5BFD-45EC-BF29-D2756C8AC6B9}"/>
              </a:ext>
            </a:extLst>
          </p:cNvPr>
          <p:cNvSpPr>
            <a:spLocks noGrp="1" noChangeArrowheads="1"/>
          </p:cNvSpPr>
          <p:nvPr>
            <p:ph type="body"/>
          </p:nvPr>
        </p:nvSpPr>
        <p:spPr bwMode="auto">
          <a:xfrm>
            <a:off x="755650" y="5078413"/>
            <a:ext cx="6046788" cy="4810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endParaRPr lang="en-US" altLang="en-US"/>
          </a:p>
        </p:txBody>
      </p:sp>
      <p:sp>
        <p:nvSpPr>
          <p:cNvPr id="4099" name="Rectangle 3">
            <a:extLst>
              <a:ext uri="{FF2B5EF4-FFF2-40B4-BE49-F238E27FC236}">
                <a16:creationId xmlns:a16="http://schemas.microsoft.com/office/drawing/2014/main" id="{EE43F71D-1168-4A0B-B72F-2D9845618D55}"/>
              </a:ext>
            </a:extLst>
          </p:cNvPr>
          <p:cNvSpPr>
            <a:spLocks noGrp="1" noChangeArrowheads="1"/>
          </p:cNvSpPr>
          <p:nvPr>
            <p:ph type="hdr"/>
          </p:nvPr>
        </p:nvSpPr>
        <p:spPr bwMode="auto">
          <a:xfrm>
            <a:off x="0" y="0"/>
            <a:ext cx="3279775"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tabLst>
                <a:tab pos="457200" algn="l"/>
                <a:tab pos="914400" algn="l"/>
                <a:tab pos="1371600" algn="l"/>
                <a:tab pos="1828800" algn="l"/>
                <a:tab pos="2286000" algn="l"/>
                <a:tab pos="2743200" algn="l"/>
                <a:tab pos="3200400" algn="l"/>
              </a:tabLst>
              <a:defRPr sz="1400">
                <a:solidFill>
                  <a:srgbClr val="000000"/>
                </a:solidFill>
                <a:latin typeface="Times New Roman" panose="02020603050405020304" pitchFamily="18" charset="0"/>
                <a:cs typeface="DejaVu Sans" charset="0"/>
              </a:defRPr>
            </a:lvl1pPr>
          </a:lstStyle>
          <a:p>
            <a:endParaRPr lang="en-US" altLang="en-US"/>
          </a:p>
        </p:txBody>
      </p:sp>
      <p:sp>
        <p:nvSpPr>
          <p:cNvPr id="4100" name="Rectangle 4">
            <a:extLst>
              <a:ext uri="{FF2B5EF4-FFF2-40B4-BE49-F238E27FC236}">
                <a16:creationId xmlns:a16="http://schemas.microsoft.com/office/drawing/2014/main" id="{6CB9A03C-20B5-4FDE-AD20-5119DE6D671A}"/>
              </a:ext>
            </a:extLst>
          </p:cNvPr>
          <p:cNvSpPr>
            <a:spLocks noGrp="1" noChangeArrowheads="1"/>
          </p:cNvSpPr>
          <p:nvPr>
            <p:ph type="dt"/>
          </p:nvPr>
        </p:nvSpPr>
        <p:spPr bwMode="auto">
          <a:xfrm>
            <a:off x="4278313" y="0"/>
            <a:ext cx="3279775"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algn="r">
              <a:tabLst>
                <a:tab pos="457200" algn="l"/>
                <a:tab pos="914400" algn="l"/>
                <a:tab pos="1371600" algn="l"/>
                <a:tab pos="1828800" algn="l"/>
                <a:tab pos="2286000" algn="l"/>
                <a:tab pos="2743200" algn="l"/>
                <a:tab pos="3200400" algn="l"/>
              </a:tabLst>
              <a:defRPr sz="1400">
                <a:solidFill>
                  <a:srgbClr val="000000"/>
                </a:solidFill>
                <a:latin typeface="Times New Roman" panose="02020603050405020304" pitchFamily="18" charset="0"/>
                <a:cs typeface="DejaVu Sans" charset="0"/>
              </a:defRPr>
            </a:lvl1pPr>
          </a:lstStyle>
          <a:p>
            <a:endParaRPr lang="en-US" altLang="en-US"/>
          </a:p>
        </p:txBody>
      </p:sp>
      <p:sp>
        <p:nvSpPr>
          <p:cNvPr id="4101" name="Rectangle 5">
            <a:extLst>
              <a:ext uri="{FF2B5EF4-FFF2-40B4-BE49-F238E27FC236}">
                <a16:creationId xmlns:a16="http://schemas.microsoft.com/office/drawing/2014/main" id="{9F66144C-17DA-46B1-9A4D-29CD647F8366}"/>
              </a:ext>
            </a:extLst>
          </p:cNvPr>
          <p:cNvSpPr>
            <a:spLocks noGrp="1" noChangeArrowheads="1"/>
          </p:cNvSpPr>
          <p:nvPr>
            <p:ph type="ftr"/>
          </p:nvPr>
        </p:nvSpPr>
        <p:spPr bwMode="auto">
          <a:xfrm>
            <a:off x="0" y="10156825"/>
            <a:ext cx="3279775"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tabLst>
                <a:tab pos="457200" algn="l"/>
                <a:tab pos="914400" algn="l"/>
                <a:tab pos="1371600" algn="l"/>
                <a:tab pos="1828800" algn="l"/>
                <a:tab pos="2286000" algn="l"/>
                <a:tab pos="2743200" algn="l"/>
                <a:tab pos="3200400" algn="l"/>
              </a:tabLst>
              <a:defRPr sz="1400">
                <a:solidFill>
                  <a:srgbClr val="000000"/>
                </a:solidFill>
                <a:latin typeface="Times New Roman" panose="02020603050405020304" pitchFamily="18" charset="0"/>
                <a:cs typeface="DejaVu Sans" charset="0"/>
              </a:defRPr>
            </a:lvl1pPr>
          </a:lstStyle>
          <a:p>
            <a:endParaRPr lang="en-US" altLang="en-US"/>
          </a:p>
        </p:txBody>
      </p:sp>
      <p:sp>
        <p:nvSpPr>
          <p:cNvPr id="4102" name="Rectangle 6">
            <a:extLst>
              <a:ext uri="{FF2B5EF4-FFF2-40B4-BE49-F238E27FC236}">
                <a16:creationId xmlns:a16="http://schemas.microsoft.com/office/drawing/2014/main" id="{5F116878-F670-4B99-992E-E5764BFB53A3}"/>
              </a:ext>
            </a:extLst>
          </p:cNvPr>
          <p:cNvSpPr>
            <a:spLocks noGrp="1" noChangeArrowheads="1"/>
          </p:cNvSpPr>
          <p:nvPr>
            <p:ph type="sldNum"/>
          </p:nvPr>
        </p:nvSpPr>
        <p:spPr bwMode="auto">
          <a:xfrm>
            <a:off x="4278313" y="10156825"/>
            <a:ext cx="3279775"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b" anchorCtr="0" compatLnSpc="1">
            <a:prstTxWarp prst="textNoShape">
              <a:avLst/>
            </a:prstTxWarp>
          </a:bodyPr>
          <a:lstStyle>
            <a:lvl1pPr algn="r">
              <a:tabLst>
                <a:tab pos="457200" algn="l"/>
                <a:tab pos="914400" algn="l"/>
                <a:tab pos="1371600" algn="l"/>
                <a:tab pos="1828800" algn="l"/>
                <a:tab pos="2286000" algn="l"/>
                <a:tab pos="2743200" algn="l"/>
                <a:tab pos="3200400" algn="l"/>
              </a:tabLst>
              <a:defRPr sz="1400">
                <a:solidFill>
                  <a:srgbClr val="000000"/>
                </a:solidFill>
                <a:latin typeface="Times New Roman" panose="02020603050405020304" pitchFamily="18" charset="0"/>
                <a:cs typeface="DejaVu Sans" charset="0"/>
              </a:defRPr>
            </a:lvl1pPr>
          </a:lstStyle>
          <a:p>
            <a:fld id="{69D0C05A-6BF6-4A7C-B011-15E06BF0587C}"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57200"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0B1D26D-FB92-4BE8-A8FE-C8FDB219ECA5}"/>
              </a:ext>
            </a:extLst>
          </p:cNvPr>
          <p:cNvSpPr>
            <a:spLocks noGrp="1" noChangeArrowheads="1"/>
          </p:cNvSpPr>
          <p:nvPr>
            <p:ph type="sldNum"/>
          </p:nvPr>
        </p:nvSpPr>
        <p:spPr>
          <a:ln/>
        </p:spPr>
        <p:txBody>
          <a:bodyPr/>
          <a:lstStyle/>
          <a:p>
            <a:fld id="{1B790758-CB44-45FC-9201-CCFAEFDCA1F5}" type="slidenum">
              <a:rPr lang="en-US" altLang="en-US"/>
              <a:pPr/>
              <a:t>1</a:t>
            </a:fld>
            <a:endParaRPr lang="en-US" altLang="en-US"/>
          </a:p>
        </p:txBody>
      </p:sp>
      <p:sp>
        <p:nvSpPr>
          <p:cNvPr id="14337" name="Rectangle 1">
            <a:extLst>
              <a:ext uri="{FF2B5EF4-FFF2-40B4-BE49-F238E27FC236}">
                <a16:creationId xmlns:a16="http://schemas.microsoft.com/office/drawing/2014/main" id="{81F81359-1788-4896-8876-ACF74F790720}"/>
              </a:ext>
            </a:extLst>
          </p:cNvPr>
          <p:cNvSpPr txBox="1">
            <a:spLocks noGrp="1" noRot="1" noChangeAspect="1" noChangeArrowheads="1"/>
          </p:cNvSpPr>
          <p:nvPr>
            <p:ph type="sldImg"/>
          </p:nvPr>
        </p:nvSpPr>
        <p:spPr bwMode="auto">
          <a:xfrm>
            <a:off x="1108075" y="812800"/>
            <a:ext cx="5343525"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4338" name="Rectangle 2">
            <a:extLst>
              <a:ext uri="{FF2B5EF4-FFF2-40B4-BE49-F238E27FC236}">
                <a16:creationId xmlns:a16="http://schemas.microsoft.com/office/drawing/2014/main" id="{89D6BEF8-769B-43AD-82E2-B8BED2102CB3}"/>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8341260-5700-49A9-8E69-4642DB4A5B8A}"/>
              </a:ext>
            </a:extLst>
          </p:cNvPr>
          <p:cNvSpPr>
            <a:spLocks noGrp="1" noChangeArrowheads="1"/>
          </p:cNvSpPr>
          <p:nvPr>
            <p:ph type="sldNum"/>
          </p:nvPr>
        </p:nvSpPr>
        <p:spPr>
          <a:ln/>
        </p:spPr>
        <p:txBody>
          <a:bodyPr/>
          <a:lstStyle/>
          <a:p>
            <a:fld id="{F66C0D88-9A29-4A1D-B660-1C755FEE1369}" type="slidenum">
              <a:rPr lang="en-US" altLang="en-US"/>
              <a:pPr/>
              <a:t>4</a:t>
            </a:fld>
            <a:endParaRPr lang="en-US" altLang="en-US"/>
          </a:p>
        </p:txBody>
      </p:sp>
      <p:sp>
        <p:nvSpPr>
          <p:cNvPr id="15361" name="Rectangle 1">
            <a:extLst>
              <a:ext uri="{FF2B5EF4-FFF2-40B4-BE49-F238E27FC236}">
                <a16:creationId xmlns:a16="http://schemas.microsoft.com/office/drawing/2014/main" id="{05432A6D-3408-46B0-8F9B-717F5BDD0B9E}"/>
              </a:ext>
            </a:extLst>
          </p:cNvPr>
          <p:cNvSpPr txBox="1">
            <a:spLocks noGrp="1" noRot="1" noChangeAspect="1" noChangeArrowheads="1"/>
          </p:cNvSpPr>
          <p:nvPr>
            <p:ph type="sldImg"/>
          </p:nvPr>
        </p:nvSpPr>
        <p:spPr bwMode="auto">
          <a:xfrm>
            <a:off x="1108075" y="812800"/>
            <a:ext cx="5343525"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5362" name="Rectangle 2">
            <a:extLst>
              <a:ext uri="{FF2B5EF4-FFF2-40B4-BE49-F238E27FC236}">
                <a16:creationId xmlns:a16="http://schemas.microsoft.com/office/drawing/2014/main" id="{58D455FA-264F-4BBD-8C37-3BACB7F7E460}"/>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DF0A8B0-8A02-45FF-9467-41B3E32A70C2}"/>
              </a:ext>
            </a:extLst>
          </p:cNvPr>
          <p:cNvSpPr>
            <a:spLocks noGrp="1" noChangeArrowheads="1"/>
          </p:cNvSpPr>
          <p:nvPr>
            <p:ph type="sldNum"/>
          </p:nvPr>
        </p:nvSpPr>
        <p:spPr>
          <a:ln/>
        </p:spPr>
        <p:txBody>
          <a:bodyPr/>
          <a:lstStyle/>
          <a:p>
            <a:fld id="{C74F032A-F565-4415-9620-13B0090B6901}" type="slidenum">
              <a:rPr lang="en-US" altLang="en-US"/>
              <a:pPr/>
              <a:t>5</a:t>
            </a:fld>
            <a:endParaRPr lang="en-US" altLang="en-US"/>
          </a:p>
        </p:txBody>
      </p:sp>
      <p:sp>
        <p:nvSpPr>
          <p:cNvPr id="17409" name="Rectangle 1">
            <a:extLst>
              <a:ext uri="{FF2B5EF4-FFF2-40B4-BE49-F238E27FC236}">
                <a16:creationId xmlns:a16="http://schemas.microsoft.com/office/drawing/2014/main" id="{C35201C3-E620-40A7-8DAE-3A50E33B2CC9}"/>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7410" name="Rectangle 2">
            <a:extLst>
              <a:ext uri="{FF2B5EF4-FFF2-40B4-BE49-F238E27FC236}">
                <a16:creationId xmlns:a16="http://schemas.microsoft.com/office/drawing/2014/main" id="{C0608589-3DCF-4477-B215-F84469C17761}"/>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B86DC1B-2F7C-4920-A356-9D60EFD187BB}"/>
              </a:ext>
            </a:extLst>
          </p:cNvPr>
          <p:cNvSpPr>
            <a:spLocks noGrp="1" noChangeArrowheads="1"/>
          </p:cNvSpPr>
          <p:nvPr>
            <p:ph type="sldNum"/>
          </p:nvPr>
        </p:nvSpPr>
        <p:spPr>
          <a:ln/>
        </p:spPr>
        <p:txBody>
          <a:bodyPr/>
          <a:lstStyle/>
          <a:p>
            <a:fld id="{B38099AF-B1D0-44C1-9700-9AB77EEE5A92}" type="slidenum">
              <a:rPr lang="en-US" altLang="en-US"/>
              <a:pPr/>
              <a:t>6</a:t>
            </a:fld>
            <a:endParaRPr lang="en-US" altLang="en-US"/>
          </a:p>
        </p:txBody>
      </p:sp>
      <p:sp>
        <p:nvSpPr>
          <p:cNvPr id="20481" name="Rectangle 1">
            <a:extLst>
              <a:ext uri="{FF2B5EF4-FFF2-40B4-BE49-F238E27FC236}">
                <a16:creationId xmlns:a16="http://schemas.microsoft.com/office/drawing/2014/main" id="{D368D0AF-1211-4C54-98C1-5E7FD7D4A462}"/>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0482" name="Rectangle 2">
            <a:extLst>
              <a:ext uri="{FF2B5EF4-FFF2-40B4-BE49-F238E27FC236}">
                <a16:creationId xmlns:a16="http://schemas.microsoft.com/office/drawing/2014/main" id="{3FC18A52-4DF9-41A1-B477-886CB2F725F3}"/>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BFCC390-F52F-4D09-93C8-58BA10CB04C3}"/>
              </a:ext>
            </a:extLst>
          </p:cNvPr>
          <p:cNvSpPr>
            <a:spLocks noGrp="1" noChangeArrowheads="1"/>
          </p:cNvSpPr>
          <p:nvPr>
            <p:ph type="sldNum"/>
          </p:nvPr>
        </p:nvSpPr>
        <p:spPr>
          <a:ln/>
        </p:spPr>
        <p:txBody>
          <a:bodyPr/>
          <a:lstStyle/>
          <a:p>
            <a:fld id="{65D4B269-43EB-4AFC-AD90-B68FCF1D066C}" type="slidenum">
              <a:rPr lang="en-US" altLang="en-US"/>
              <a:pPr/>
              <a:t>7</a:t>
            </a:fld>
            <a:endParaRPr lang="en-US" altLang="en-US"/>
          </a:p>
        </p:txBody>
      </p:sp>
      <p:sp>
        <p:nvSpPr>
          <p:cNvPr id="21505" name="Rectangle 1">
            <a:extLst>
              <a:ext uri="{FF2B5EF4-FFF2-40B4-BE49-F238E27FC236}">
                <a16:creationId xmlns:a16="http://schemas.microsoft.com/office/drawing/2014/main" id="{07423028-D817-4553-B46B-D31C2891AA10}"/>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1506" name="Rectangle 2">
            <a:extLst>
              <a:ext uri="{FF2B5EF4-FFF2-40B4-BE49-F238E27FC236}">
                <a16:creationId xmlns:a16="http://schemas.microsoft.com/office/drawing/2014/main" id="{313E6580-1500-454E-9410-88FEB1D29BBF}"/>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580E14B-4C0E-4696-87AF-2615D785983F}"/>
              </a:ext>
            </a:extLst>
          </p:cNvPr>
          <p:cNvSpPr>
            <a:spLocks noGrp="1" noChangeArrowheads="1"/>
          </p:cNvSpPr>
          <p:nvPr>
            <p:ph type="sldNum"/>
          </p:nvPr>
        </p:nvSpPr>
        <p:spPr>
          <a:ln/>
        </p:spPr>
        <p:txBody>
          <a:bodyPr/>
          <a:lstStyle/>
          <a:p>
            <a:fld id="{DEF59EAB-F3D2-4743-9F5B-B311C71E2AE7}" type="slidenum">
              <a:rPr lang="en-US" altLang="en-US"/>
              <a:pPr/>
              <a:t>8</a:t>
            </a:fld>
            <a:endParaRPr lang="en-US" altLang="en-US"/>
          </a:p>
        </p:txBody>
      </p:sp>
      <p:sp>
        <p:nvSpPr>
          <p:cNvPr id="18433" name="Rectangle 1">
            <a:extLst>
              <a:ext uri="{FF2B5EF4-FFF2-40B4-BE49-F238E27FC236}">
                <a16:creationId xmlns:a16="http://schemas.microsoft.com/office/drawing/2014/main" id="{804183DE-44F6-417B-9278-B26ADCE75869}"/>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8434" name="Rectangle 2">
            <a:extLst>
              <a:ext uri="{FF2B5EF4-FFF2-40B4-BE49-F238E27FC236}">
                <a16:creationId xmlns:a16="http://schemas.microsoft.com/office/drawing/2014/main" id="{F3F929E4-DFBB-4884-BD66-9CA5B4D33A16}"/>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CEBDF94-4DAA-47B0-A9EE-1A1EC3EE96A7}"/>
              </a:ext>
            </a:extLst>
          </p:cNvPr>
          <p:cNvSpPr>
            <a:spLocks noGrp="1" noChangeArrowheads="1"/>
          </p:cNvSpPr>
          <p:nvPr>
            <p:ph type="sldNum"/>
          </p:nvPr>
        </p:nvSpPr>
        <p:spPr>
          <a:ln/>
        </p:spPr>
        <p:txBody>
          <a:bodyPr/>
          <a:lstStyle/>
          <a:p>
            <a:fld id="{F9397F39-CF58-42F0-B35D-21C3D58541F6}" type="slidenum">
              <a:rPr lang="en-US" altLang="en-US"/>
              <a:pPr/>
              <a:t>9</a:t>
            </a:fld>
            <a:endParaRPr lang="en-US" altLang="en-US"/>
          </a:p>
        </p:txBody>
      </p:sp>
      <p:sp>
        <p:nvSpPr>
          <p:cNvPr id="16385" name="Rectangle 1">
            <a:extLst>
              <a:ext uri="{FF2B5EF4-FFF2-40B4-BE49-F238E27FC236}">
                <a16:creationId xmlns:a16="http://schemas.microsoft.com/office/drawing/2014/main" id="{47C75267-000C-4E73-80D1-281EB6948D41}"/>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6386" name="Rectangle 2">
            <a:extLst>
              <a:ext uri="{FF2B5EF4-FFF2-40B4-BE49-F238E27FC236}">
                <a16:creationId xmlns:a16="http://schemas.microsoft.com/office/drawing/2014/main" id="{23F178F9-04DD-45DF-B6EA-274F69AE00C8}"/>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73101FC-061B-4726-BD3C-8EAA9A0EF430}"/>
              </a:ext>
            </a:extLst>
          </p:cNvPr>
          <p:cNvSpPr>
            <a:spLocks noGrp="1" noChangeArrowheads="1"/>
          </p:cNvSpPr>
          <p:nvPr>
            <p:ph type="sldNum"/>
          </p:nvPr>
        </p:nvSpPr>
        <p:spPr>
          <a:ln/>
        </p:spPr>
        <p:txBody>
          <a:bodyPr/>
          <a:lstStyle/>
          <a:p>
            <a:fld id="{48D4C24E-1215-4F00-B022-25F86DB1C25A}" type="slidenum">
              <a:rPr lang="en-US" altLang="en-US"/>
              <a:pPr/>
              <a:t>10</a:t>
            </a:fld>
            <a:endParaRPr lang="en-US" altLang="en-US"/>
          </a:p>
        </p:txBody>
      </p:sp>
      <p:sp>
        <p:nvSpPr>
          <p:cNvPr id="19457" name="Rectangle 1">
            <a:extLst>
              <a:ext uri="{FF2B5EF4-FFF2-40B4-BE49-F238E27FC236}">
                <a16:creationId xmlns:a16="http://schemas.microsoft.com/office/drawing/2014/main" id="{3B7F0236-EE6F-4A1A-94A8-040046825D17}"/>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9458" name="Rectangle 2">
            <a:extLst>
              <a:ext uri="{FF2B5EF4-FFF2-40B4-BE49-F238E27FC236}">
                <a16:creationId xmlns:a16="http://schemas.microsoft.com/office/drawing/2014/main" id="{08B8DBB9-7C99-4B44-9CFC-65BE58074817}"/>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BC075E0-882A-44B5-99F6-B6928F7078D0}"/>
              </a:ext>
            </a:extLst>
          </p:cNvPr>
          <p:cNvSpPr>
            <a:spLocks noGrp="1" noChangeArrowheads="1"/>
          </p:cNvSpPr>
          <p:nvPr>
            <p:ph type="sldNum"/>
          </p:nvPr>
        </p:nvSpPr>
        <p:spPr>
          <a:ln/>
        </p:spPr>
        <p:txBody>
          <a:bodyPr/>
          <a:lstStyle/>
          <a:p>
            <a:fld id="{0374E356-0E13-4A1D-BE61-C778B8302FA5}" type="slidenum">
              <a:rPr lang="en-US" altLang="en-US"/>
              <a:pPr/>
              <a:t>11</a:t>
            </a:fld>
            <a:endParaRPr lang="en-US" altLang="en-US"/>
          </a:p>
        </p:txBody>
      </p:sp>
      <p:sp>
        <p:nvSpPr>
          <p:cNvPr id="22529" name="Rectangle 1">
            <a:extLst>
              <a:ext uri="{FF2B5EF4-FFF2-40B4-BE49-F238E27FC236}">
                <a16:creationId xmlns:a16="http://schemas.microsoft.com/office/drawing/2014/main" id="{4005A8CC-5863-4A8C-B106-6C221954E82E}"/>
              </a:ext>
            </a:extLst>
          </p:cNvPr>
          <p:cNvSpPr txBox="1">
            <a:spLocks noGrp="1" noRot="1" noChangeAspect="1" noChangeArrowheads="1"/>
          </p:cNvSpPr>
          <p:nvPr>
            <p:ph type="sldImg"/>
          </p:nvPr>
        </p:nvSpPr>
        <p:spPr bwMode="auto">
          <a:xfrm>
            <a:off x="1106488" y="812800"/>
            <a:ext cx="5345112" cy="4008438"/>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2530" name="Rectangle 2">
            <a:extLst>
              <a:ext uri="{FF2B5EF4-FFF2-40B4-BE49-F238E27FC236}">
                <a16:creationId xmlns:a16="http://schemas.microsoft.com/office/drawing/2014/main" id="{9AC79640-CC90-49C3-97A4-670FAA38C8AE}"/>
              </a:ext>
            </a:extLst>
          </p:cNvPr>
          <p:cNvSpPr txBox="1">
            <a:spLocks noGrp="1" noChangeArrowheads="1"/>
          </p:cNvSpPr>
          <p:nvPr>
            <p:ph type="body" idx="1"/>
          </p:nvPr>
        </p:nvSpPr>
        <p:spPr bwMode="auto">
          <a:xfrm>
            <a:off x="755650" y="5078413"/>
            <a:ext cx="6048375" cy="48117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FB111-0D75-4C6B-86DC-B962FF253828}"/>
              </a:ext>
            </a:extLst>
          </p:cNvPr>
          <p:cNvSpPr>
            <a:spLocks noGrp="1"/>
          </p:cNvSpPr>
          <p:nvPr>
            <p:ph type="ctrTitle"/>
          </p:nvPr>
        </p:nvSpPr>
        <p:spPr>
          <a:xfrm>
            <a:off x="1625600" y="1597025"/>
            <a:ext cx="9753600" cy="3395663"/>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1E0176D-C205-4E85-8C39-F2E0D44B7F39}"/>
              </a:ext>
            </a:extLst>
          </p:cNvPr>
          <p:cNvSpPr>
            <a:spLocks noGrp="1"/>
          </p:cNvSpPr>
          <p:nvPr>
            <p:ph type="subTitle" idx="1"/>
          </p:nvPr>
        </p:nvSpPr>
        <p:spPr>
          <a:xfrm>
            <a:off x="1625600" y="5122863"/>
            <a:ext cx="9753600" cy="23542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Tree>
    <p:extLst>
      <p:ext uri="{BB962C8B-B14F-4D97-AF65-F5344CB8AC3E}">
        <p14:creationId xmlns:p14="http://schemas.microsoft.com/office/powerpoint/2010/main" val="523570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5D838-ED5B-46B3-8764-A547F1326A9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05A875-95CC-4DEE-9267-1F899C9C90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5394121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28F77C-2545-49B6-9258-86E4A102C09B}"/>
              </a:ext>
            </a:extLst>
          </p:cNvPr>
          <p:cNvSpPr>
            <a:spLocks noGrp="1"/>
          </p:cNvSpPr>
          <p:nvPr>
            <p:ph type="title" orient="vert"/>
          </p:nvPr>
        </p:nvSpPr>
        <p:spPr>
          <a:xfrm>
            <a:off x="9428163" y="388938"/>
            <a:ext cx="2924175" cy="7548562"/>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0DCDCB0-86E2-47CA-8826-CAB4ACF9182E}"/>
              </a:ext>
            </a:extLst>
          </p:cNvPr>
          <p:cNvSpPr>
            <a:spLocks noGrp="1"/>
          </p:cNvSpPr>
          <p:nvPr>
            <p:ph type="body" orient="vert" idx="1"/>
          </p:nvPr>
        </p:nvSpPr>
        <p:spPr>
          <a:xfrm>
            <a:off x="650875" y="388938"/>
            <a:ext cx="8624888" cy="7548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6320948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Title 1"/>
          <p:cNvSpPr>
            <a:spLocks noGrp="1"/>
          </p:cNvSpPr>
          <p:nvPr>
            <p:ph type="ctrTitle"/>
          </p:nvPr>
        </p:nvSpPr>
        <p:spPr>
          <a:xfrm>
            <a:off x="1300480" y="2564843"/>
            <a:ext cx="10403840" cy="2595692"/>
          </a:xfrm>
        </p:spPr>
        <p:txBody>
          <a:bodyPr anchor="b">
            <a:normAutofit/>
          </a:bodyPr>
          <a:lstStyle>
            <a:lvl1pPr algn="l">
              <a:defRPr sz="8533"/>
            </a:lvl1pPr>
          </a:lstStyle>
          <a:p>
            <a:r>
              <a:rPr lang="en-US"/>
              <a:t>Click to edit Master title style</a:t>
            </a:r>
            <a:endParaRPr lang="en-US" dirty="0"/>
          </a:p>
        </p:txBody>
      </p:sp>
      <p:sp>
        <p:nvSpPr>
          <p:cNvPr id="3" name="Subtitle 2"/>
          <p:cNvSpPr>
            <a:spLocks noGrp="1"/>
          </p:cNvSpPr>
          <p:nvPr>
            <p:ph type="subTitle" idx="1"/>
          </p:nvPr>
        </p:nvSpPr>
        <p:spPr>
          <a:xfrm>
            <a:off x="1300480" y="5165797"/>
            <a:ext cx="10403840" cy="975360"/>
          </a:xfrm>
        </p:spPr>
        <p:txBody>
          <a:bodyPr>
            <a:normAutofit/>
          </a:bodyPr>
          <a:lstStyle>
            <a:lvl1pPr marL="0" indent="0" algn="l">
              <a:buNone/>
              <a:defRPr sz="2844"/>
            </a:lvl1pPr>
            <a:lvl2pPr marL="650230" indent="0" algn="ctr">
              <a:buNone/>
              <a:defRPr sz="2844"/>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4" name="Date Placeholder 3"/>
          <p:cNvSpPr>
            <a:spLocks noGrp="1"/>
          </p:cNvSpPr>
          <p:nvPr>
            <p:ph type="dt" sz="half" idx="10"/>
          </p:nvPr>
        </p:nvSpPr>
        <p:spPr>
          <a:xfrm>
            <a:off x="8436865" y="6149469"/>
            <a:ext cx="3267455" cy="519289"/>
          </a:xfrm>
        </p:spPr>
        <p:txBody>
          <a:bodyPr/>
          <a:lstStyle/>
          <a:p>
            <a:fld id="{4AAD347D-5ACD-4C99-B74B-A9C85AD731AF}" type="datetimeFigureOut">
              <a:rPr lang="en-US" smtClean="0"/>
              <a:t>10/1/2019</a:t>
            </a:fld>
            <a:endParaRPr lang="en-US" dirty="0"/>
          </a:p>
        </p:txBody>
      </p:sp>
      <p:sp>
        <p:nvSpPr>
          <p:cNvPr id="5" name="Footer Placeholder 4"/>
          <p:cNvSpPr>
            <a:spLocks noGrp="1"/>
          </p:cNvSpPr>
          <p:nvPr>
            <p:ph type="ftr" sz="quarter" idx="11"/>
          </p:nvPr>
        </p:nvSpPr>
        <p:spPr>
          <a:xfrm>
            <a:off x="1300480" y="6149471"/>
            <a:ext cx="6941312" cy="519289"/>
          </a:xfrm>
        </p:spPr>
        <p:txBody>
          <a:bodyPr/>
          <a:lstStyle/>
          <a:p>
            <a:endParaRPr lang="en-US" dirty="0"/>
          </a:p>
        </p:txBody>
      </p:sp>
      <p:sp>
        <p:nvSpPr>
          <p:cNvPr id="6" name="Slide Number Placeholder 5"/>
          <p:cNvSpPr>
            <a:spLocks noGrp="1"/>
          </p:cNvSpPr>
          <p:nvPr>
            <p:ph type="sldNum" sz="quarter" idx="12"/>
          </p:nvPr>
        </p:nvSpPr>
        <p:spPr>
          <a:xfrm>
            <a:off x="8615680" y="2035012"/>
            <a:ext cx="3088640" cy="519289"/>
          </a:xfrm>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9830849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971406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Title 1"/>
          <p:cNvSpPr>
            <a:spLocks noGrp="1"/>
          </p:cNvSpPr>
          <p:nvPr>
            <p:ph type="title"/>
          </p:nvPr>
        </p:nvSpPr>
        <p:spPr>
          <a:xfrm>
            <a:off x="845312" y="1071694"/>
            <a:ext cx="11314176" cy="3984974"/>
          </a:xfrm>
        </p:spPr>
        <p:txBody>
          <a:bodyPr anchor="b">
            <a:normAutofit/>
          </a:bodyPr>
          <a:lstStyle>
            <a:lvl1pPr algn="r">
              <a:defRPr sz="5689"/>
            </a:lvl1pPr>
          </a:lstStyle>
          <a:p>
            <a:r>
              <a:rPr lang="en-US"/>
              <a:t>Click to edit Master title style</a:t>
            </a:r>
            <a:endParaRPr lang="en-US" dirty="0"/>
          </a:p>
        </p:txBody>
      </p:sp>
      <p:sp>
        <p:nvSpPr>
          <p:cNvPr id="3" name="Text Placeholder 2"/>
          <p:cNvSpPr>
            <a:spLocks noGrp="1"/>
          </p:cNvSpPr>
          <p:nvPr>
            <p:ph type="body" idx="1"/>
          </p:nvPr>
        </p:nvSpPr>
        <p:spPr>
          <a:xfrm>
            <a:off x="845313" y="5179344"/>
            <a:ext cx="11314177" cy="1925879"/>
          </a:xfrm>
        </p:spPr>
        <p:txBody>
          <a:bodyPr>
            <a:normAutofit/>
          </a:bodyPr>
          <a:lstStyle>
            <a:lvl1pPr marL="0" indent="0" algn="r">
              <a:buNone/>
              <a:defRPr sz="3129">
                <a:solidFill>
                  <a:schemeClr val="tx1">
                    <a:tint val="75000"/>
                  </a:schemeClr>
                </a:solidFill>
              </a:defRPr>
            </a:lvl1pPr>
            <a:lvl2pPr marL="650230" indent="0">
              <a:buNone/>
              <a:defRPr sz="2844">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910650" y="541869"/>
            <a:ext cx="3104896" cy="519289"/>
          </a:xfrm>
        </p:spPr>
        <p:txBody>
          <a:bodyPr/>
          <a:lstStyle>
            <a:lvl1pPr algn="r">
              <a:defRPr/>
            </a:lvl1pPr>
          </a:lstStyle>
          <a:p>
            <a:fld id="{9796027F-7875-4030-9381-8BD8C4F21935}" type="datetimeFigureOut">
              <a:rPr lang="en-US" smtClean="0"/>
              <a:t>10/1/2019</a:t>
            </a:fld>
            <a:endParaRPr lang="en-US" dirty="0"/>
          </a:p>
        </p:txBody>
      </p:sp>
      <p:sp>
        <p:nvSpPr>
          <p:cNvPr id="5" name="Footer Placeholder 4"/>
          <p:cNvSpPr>
            <a:spLocks noGrp="1"/>
          </p:cNvSpPr>
          <p:nvPr>
            <p:ph type="ftr" sz="quarter" idx="11"/>
          </p:nvPr>
        </p:nvSpPr>
        <p:spPr>
          <a:xfrm>
            <a:off x="845312" y="541869"/>
            <a:ext cx="6870266" cy="519289"/>
          </a:xfrm>
        </p:spPr>
        <p:txBody>
          <a:bodyPr/>
          <a:lstStyle/>
          <a:p>
            <a:endParaRPr lang="en-US" dirty="0"/>
          </a:p>
        </p:txBody>
      </p:sp>
      <p:sp>
        <p:nvSpPr>
          <p:cNvPr id="6" name="Slide Number Placeholder 5"/>
          <p:cNvSpPr>
            <a:spLocks noGrp="1"/>
          </p:cNvSpPr>
          <p:nvPr>
            <p:ph type="sldNum" sz="quarter" idx="12"/>
          </p:nvPr>
        </p:nvSpPr>
        <p:spPr>
          <a:xfrm>
            <a:off x="11210619" y="541869"/>
            <a:ext cx="948868" cy="519289"/>
          </a:xfrm>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6245108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45313" y="3121152"/>
            <a:ext cx="5561712" cy="578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2096" y="3121152"/>
            <a:ext cx="5557390" cy="578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10/1/2019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30421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88640" y="1083733"/>
            <a:ext cx="9070848" cy="184234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68042" y="3105852"/>
            <a:ext cx="5238982" cy="1171786"/>
          </a:xfrm>
        </p:spPr>
        <p:txBody>
          <a:bodyPr anchor="b">
            <a:normAutofit/>
          </a:bodyPr>
          <a:lstStyle>
            <a:lvl1pPr marL="0" indent="0">
              <a:buNone/>
              <a:defRPr sz="3982"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4" name="Content Placeholder 3"/>
          <p:cNvSpPr>
            <a:spLocks noGrp="1"/>
          </p:cNvSpPr>
          <p:nvPr>
            <p:ph sz="half" idx="2"/>
          </p:nvPr>
        </p:nvSpPr>
        <p:spPr>
          <a:xfrm>
            <a:off x="845311" y="4455350"/>
            <a:ext cx="5561712" cy="4452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924826" y="3105852"/>
            <a:ext cx="5234661" cy="1171786"/>
          </a:xfrm>
        </p:spPr>
        <p:txBody>
          <a:bodyPr anchor="b">
            <a:normAutofit/>
          </a:bodyPr>
          <a:lstStyle>
            <a:lvl1pPr marL="0" indent="0">
              <a:buNone/>
              <a:defRPr sz="3982"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6" name="Content Placeholder 5"/>
          <p:cNvSpPr>
            <a:spLocks noGrp="1"/>
          </p:cNvSpPr>
          <p:nvPr>
            <p:ph sz="quarter" idx="4"/>
          </p:nvPr>
        </p:nvSpPr>
        <p:spPr>
          <a:xfrm>
            <a:off x="6602095" y="4455350"/>
            <a:ext cx="5557392" cy="4452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10/1/2019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539727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10/1/2019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122017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10/1/2019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4372430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5312" y="2167467"/>
            <a:ext cx="4389120" cy="2275840"/>
          </a:xfrm>
        </p:spPr>
        <p:txBody>
          <a:bodyPr anchor="b"/>
          <a:lstStyle>
            <a:lvl1pPr algn="l">
              <a:defRPr sz="4551"/>
            </a:lvl1pPr>
          </a:lstStyle>
          <a:p>
            <a:r>
              <a:rPr lang="en-US"/>
              <a:t>Click to edit Master title style</a:t>
            </a:r>
            <a:endParaRPr lang="en-US" dirty="0"/>
          </a:p>
        </p:txBody>
      </p:sp>
      <p:sp>
        <p:nvSpPr>
          <p:cNvPr id="3" name="Content Placeholder 2"/>
          <p:cNvSpPr>
            <a:spLocks noGrp="1"/>
          </p:cNvSpPr>
          <p:nvPr>
            <p:ph idx="1"/>
          </p:nvPr>
        </p:nvSpPr>
        <p:spPr>
          <a:xfrm>
            <a:off x="5527040" y="1062059"/>
            <a:ext cx="6632448" cy="7846229"/>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312" y="4443307"/>
            <a:ext cx="4389120" cy="4464981"/>
          </a:xfrm>
        </p:spPr>
        <p:txBody>
          <a:bodyP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10/1/2019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68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957B6-2500-4F10-B7E5-64DD1175542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0797C5A-B2EB-4B25-AE76-384C7CF15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21781365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5312" y="2167467"/>
            <a:ext cx="5796594" cy="2275840"/>
          </a:xfrm>
        </p:spPr>
        <p:txBody>
          <a:bodyPr anchor="b"/>
          <a:lstStyle>
            <a:lvl1pPr algn="l">
              <a:defRPr sz="4551"/>
            </a:lvl1pPr>
          </a:lstStyle>
          <a:p>
            <a:r>
              <a:rPr lang="en-US"/>
              <a:t>Click to edit Master title style</a:t>
            </a:r>
            <a:endParaRPr lang="en-US" dirty="0"/>
          </a:p>
        </p:txBody>
      </p:sp>
      <p:sp>
        <p:nvSpPr>
          <p:cNvPr id="3" name="Picture Placeholder 2"/>
          <p:cNvSpPr>
            <a:spLocks noGrp="1" noChangeAspect="1"/>
          </p:cNvSpPr>
          <p:nvPr>
            <p:ph type="pic" idx="1"/>
          </p:nvPr>
        </p:nvSpPr>
        <p:spPr>
          <a:xfrm>
            <a:off x="6936923" y="1068433"/>
            <a:ext cx="5225577" cy="7839855"/>
          </a:xfrm>
        </p:spPr>
        <p:txBody>
          <a:bodyPr anchor="t"/>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Click icon to add picture</a:t>
            </a:r>
            <a:endParaRPr lang="en-US" dirty="0"/>
          </a:p>
        </p:txBody>
      </p:sp>
      <p:sp>
        <p:nvSpPr>
          <p:cNvPr id="4" name="Text Placeholder 3"/>
          <p:cNvSpPr>
            <a:spLocks noGrp="1"/>
          </p:cNvSpPr>
          <p:nvPr>
            <p:ph type="body" sz="half" idx="2"/>
          </p:nvPr>
        </p:nvSpPr>
        <p:spPr>
          <a:xfrm>
            <a:off x="845312" y="4443307"/>
            <a:ext cx="5796594" cy="4464981"/>
          </a:xfrm>
        </p:spPr>
        <p:txBody>
          <a:bodyP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p:txBody>
          <a:bodyPr/>
          <a:lstStyle/>
          <a:p>
            <a:fld id="{09B482E8-6E0E-1B4F-B1FD-C69DB9E858D9}" type="datetimeFigureOut">
              <a:rPr lang="en-US" smtClean="0"/>
              <a:pPr/>
              <a:t>10/1/2019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6360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5305" y="6680692"/>
            <a:ext cx="11315886" cy="1165305"/>
          </a:xfrm>
        </p:spPr>
        <p:txBody>
          <a:bodyPr anchor="b"/>
          <a:lstStyle>
            <a:lvl1pPr algn="l">
              <a:defRPr sz="4551"/>
            </a:lvl1pPr>
          </a:lstStyle>
          <a:p>
            <a:r>
              <a:rPr lang="en-US"/>
              <a:t>Click to edit Master title style</a:t>
            </a:r>
            <a:endParaRPr lang="en-US" dirty="0"/>
          </a:p>
        </p:txBody>
      </p:sp>
      <p:sp>
        <p:nvSpPr>
          <p:cNvPr id="3" name="Picture Placeholder 2"/>
          <p:cNvSpPr>
            <a:spLocks noGrp="1" noChangeAspect="1"/>
          </p:cNvSpPr>
          <p:nvPr>
            <p:ph type="pic" idx="1"/>
          </p:nvPr>
        </p:nvSpPr>
        <p:spPr>
          <a:xfrm>
            <a:off x="845305" y="1389561"/>
            <a:ext cx="11307036" cy="4845471"/>
          </a:xfrm>
        </p:spPr>
        <p:txBody>
          <a:bodyPr anchor="t"/>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Click icon to add picture</a:t>
            </a:r>
            <a:endParaRPr lang="en-US" dirty="0"/>
          </a:p>
        </p:txBody>
      </p:sp>
      <p:sp>
        <p:nvSpPr>
          <p:cNvPr id="4" name="Text Placeholder 3"/>
          <p:cNvSpPr>
            <a:spLocks noGrp="1"/>
          </p:cNvSpPr>
          <p:nvPr>
            <p:ph type="body" sz="half" idx="2"/>
          </p:nvPr>
        </p:nvSpPr>
        <p:spPr>
          <a:xfrm>
            <a:off x="845312" y="7845996"/>
            <a:ext cx="11314176" cy="1062292"/>
          </a:xfrm>
        </p:spPr>
        <p:txBody>
          <a:bodyPr/>
          <a:lstStyle>
            <a:lvl1pPr marL="0" indent="0" algn="l">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p:txBody>
          <a:bodyPr/>
          <a:lstStyle/>
          <a:p>
            <a:fld id="{09B482E8-6E0E-1B4F-B1FD-C69DB9E858D9}" type="datetimeFigureOut">
              <a:rPr lang="en-US" smtClean="0"/>
              <a:pPr/>
              <a:t>10/1/2019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577542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Title 1"/>
          <p:cNvSpPr>
            <a:spLocks noGrp="1"/>
          </p:cNvSpPr>
          <p:nvPr>
            <p:ph type="title"/>
          </p:nvPr>
        </p:nvSpPr>
        <p:spPr>
          <a:xfrm>
            <a:off x="845312" y="1071692"/>
            <a:ext cx="11314176" cy="3985731"/>
          </a:xfrm>
        </p:spPr>
        <p:txBody>
          <a:bodyPr anchor="ctr"/>
          <a:lstStyle>
            <a:lvl1pPr algn="l">
              <a:defRPr sz="4551"/>
            </a:lvl1pPr>
          </a:lstStyle>
          <a:p>
            <a:r>
              <a:rPr lang="en-US"/>
              <a:t>Click to edit Master title style</a:t>
            </a:r>
            <a:endParaRPr lang="en-US" dirty="0"/>
          </a:p>
        </p:txBody>
      </p:sp>
      <p:sp>
        <p:nvSpPr>
          <p:cNvPr id="4" name="Text Placeholder 3"/>
          <p:cNvSpPr>
            <a:spLocks noGrp="1"/>
          </p:cNvSpPr>
          <p:nvPr>
            <p:ph type="body" sz="half" idx="2"/>
          </p:nvPr>
        </p:nvSpPr>
        <p:spPr>
          <a:xfrm>
            <a:off x="975360" y="5189880"/>
            <a:ext cx="11054080" cy="1892767"/>
          </a:xfrm>
        </p:spPr>
        <p:txBody>
          <a:bodyPr anchor="ct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a:xfrm>
            <a:off x="7910650" y="541869"/>
            <a:ext cx="3104896" cy="519289"/>
          </a:xfrm>
        </p:spPr>
        <p:txBody>
          <a:bodyPr/>
          <a:lstStyle>
            <a:lvl1pPr algn="r">
              <a:defRPr/>
            </a:lvl1pPr>
          </a:lstStyle>
          <a:p>
            <a:fld id="{09B482E8-6E0E-1B4F-B1FD-C69DB9E858D9}" type="datetimeFigureOut">
              <a:rPr lang="en-US" smtClean="0"/>
              <a:pPr/>
              <a:t>10/1/2019</a:t>
            </a:fld>
            <a:endParaRPr lang="en-US" dirty="0"/>
          </a:p>
        </p:txBody>
      </p:sp>
      <p:sp>
        <p:nvSpPr>
          <p:cNvPr id="6" name="Footer Placeholder 5"/>
          <p:cNvSpPr>
            <a:spLocks noGrp="1"/>
          </p:cNvSpPr>
          <p:nvPr>
            <p:ph type="ftr" sz="quarter" idx="11"/>
          </p:nvPr>
        </p:nvSpPr>
        <p:spPr>
          <a:xfrm>
            <a:off x="845312" y="541869"/>
            <a:ext cx="6870266" cy="519289"/>
          </a:xfrm>
        </p:spPr>
        <p:txBody>
          <a:bodyPr/>
          <a:lstStyle/>
          <a:p>
            <a:endParaRPr lang="en-US" dirty="0"/>
          </a:p>
        </p:txBody>
      </p:sp>
      <p:sp>
        <p:nvSpPr>
          <p:cNvPr id="7" name="Slide Number Placeholder 6"/>
          <p:cNvSpPr>
            <a:spLocks noGrp="1"/>
          </p:cNvSpPr>
          <p:nvPr>
            <p:ph type="sldNum" sz="quarter" idx="12"/>
          </p:nvPr>
        </p:nvSpPr>
        <p:spPr>
          <a:xfrm>
            <a:off x="11210618" y="541869"/>
            <a:ext cx="948870" cy="51928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473107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Title 1"/>
          <p:cNvSpPr>
            <a:spLocks noGrp="1"/>
          </p:cNvSpPr>
          <p:nvPr>
            <p:ph type="title"/>
          </p:nvPr>
        </p:nvSpPr>
        <p:spPr>
          <a:xfrm>
            <a:off x="1092766" y="1071693"/>
            <a:ext cx="10828302" cy="3919977"/>
          </a:xfrm>
        </p:spPr>
        <p:txBody>
          <a:bodyPr anchor="ctr"/>
          <a:lstStyle>
            <a:lvl1pPr algn="l">
              <a:defRPr sz="4551"/>
            </a:lvl1pPr>
          </a:lstStyle>
          <a:p>
            <a:r>
              <a:rPr lang="en-US"/>
              <a:t>Click to edit Master title style</a:t>
            </a:r>
            <a:endParaRPr lang="en-US" dirty="0"/>
          </a:p>
        </p:txBody>
      </p:sp>
      <p:sp>
        <p:nvSpPr>
          <p:cNvPr id="12" name="Text Placeholder 3"/>
          <p:cNvSpPr>
            <a:spLocks noGrp="1"/>
          </p:cNvSpPr>
          <p:nvPr>
            <p:ph type="body" sz="half" idx="13"/>
          </p:nvPr>
        </p:nvSpPr>
        <p:spPr>
          <a:xfrm>
            <a:off x="1390790" y="4991671"/>
            <a:ext cx="10232252" cy="632097"/>
          </a:xfrm>
        </p:spPr>
        <p:txBody>
          <a:bodyPr anchor="t">
            <a:normAutofit/>
          </a:bodyPr>
          <a:lstStyle>
            <a:lvl1pPr marL="0" indent="0">
              <a:buNone/>
              <a:defRPr sz="1991"/>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4" name="Text Placeholder 3"/>
          <p:cNvSpPr>
            <a:spLocks noGrp="1"/>
          </p:cNvSpPr>
          <p:nvPr>
            <p:ph type="body" sz="half" idx="2"/>
          </p:nvPr>
        </p:nvSpPr>
        <p:spPr>
          <a:xfrm>
            <a:off x="975360" y="5937206"/>
            <a:ext cx="11063114" cy="1168021"/>
          </a:xfrm>
        </p:spPr>
        <p:txBody>
          <a:bodyPr anchor="ctr">
            <a:normAutofit/>
          </a:bodyPr>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a:xfrm>
            <a:off x="7910650" y="541869"/>
            <a:ext cx="3104896" cy="519289"/>
          </a:xfrm>
        </p:spPr>
        <p:txBody>
          <a:bodyPr/>
          <a:lstStyle>
            <a:lvl1pPr algn="r">
              <a:defRPr/>
            </a:lvl1pPr>
          </a:lstStyle>
          <a:p>
            <a:fld id="{09B482E8-6E0E-1B4F-B1FD-C69DB9E858D9}" type="datetimeFigureOut">
              <a:rPr lang="en-US" smtClean="0"/>
              <a:pPr/>
              <a:t>10/1/2019</a:t>
            </a:fld>
            <a:endParaRPr lang="en-US" dirty="0"/>
          </a:p>
        </p:txBody>
      </p:sp>
      <p:sp>
        <p:nvSpPr>
          <p:cNvPr id="6" name="Footer Placeholder 5"/>
          <p:cNvSpPr>
            <a:spLocks noGrp="1"/>
          </p:cNvSpPr>
          <p:nvPr>
            <p:ph type="ftr" sz="quarter" idx="11"/>
          </p:nvPr>
        </p:nvSpPr>
        <p:spPr>
          <a:xfrm>
            <a:off x="845312" y="539646"/>
            <a:ext cx="6870266" cy="519289"/>
          </a:xfrm>
        </p:spPr>
        <p:txBody>
          <a:bodyPr/>
          <a:lstStyle/>
          <a:p>
            <a:endParaRPr lang="en-US" dirty="0"/>
          </a:p>
        </p:txBody>
      </p:sp>
      <p:sp>
        <p:nvSpPr>
          <p:cNvPr id="7" name="Slide Number Placeholder 6"/>
          <p:cNvSpPr>
            <a:spLocks noGrp="1"/>
          </p:cNvSpPr>
          <p:nvPr>
            <p:ph type="sldNum" sz="quarter" idx="12"/>
          </p:nvPr>
        </p:nvSpPr>
        <p:spPr>
          <a:xfrm>
            <a:off x="11210618" y="541869"/>
            <a:ext cx="948870" cy="519289"/>
          </a:xfrm>
        </p:spPr>
        <p:txBody>
          <a:bodyPr/>
          <a:lstStyle/>
          <a:p>
            <a:fld id="{D57F1E4F-1CFF-5643-939E-217C01CDF565}" type="slidenum">
              <a:rPr lang="en-US" smtClean="0"/>
              <a:pPr/>
              <a:t>‹#›</a:t>
            </a:fld>
            <a:endParaRPr lang="en-US" dirty="0"/>
          </a:p>
        </p:txBody>
      </p:sp>
      <p:sp>
        <p:nvSpPr>
          <p:cNvPr id="13" name="TextBox 12"/>
          <p:cNvSpPr txBox="1"/>
          <p:nvPr/>
        </p:nvSpPr>
        <p:spPr>
          <a:xfrm>
            <a:off x="329185" y="1148758"/>
            <a:ext cx="650240" cy="831681"/>
          </a:xfrm>
          <a:prstGeom prst="rect">
            <a:avLst/>
          </a:prstGeom>
        </p:spPr>
        <p:txBody>
          <a:bodyPr vert="horz" lIns="130048" tIns="65024" rIns="130048" bIns="6502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1378" dirty="0">
                <a:solidFill>
                  <a:schemeClr val="tx1"/>
                </a:solidFill>
                <a:effectLst/>
              </a:rPr>
              <a:t>“</a:t>
            </a:r>
          </a:p>
        </p:txBody>
      </p:sp>
      <p:sp>
        <p:nvSpPr>
          <p:cNvPr id="14" name="TextBox 13"/>
          <p:cNvSpPr txBox="1"/>
          <p:nvPr/>
        </p:nvSpPr>
        <p:spPr>
          <a:xfrm>
            <a:off x="11586465" y="4297003"/>
            <a:ext cx="650240" cy="831681"/>
          </a:xfrm>
          <a:prstGeom prst="rect">
            <a:avLst/>
          </a:prstGeom>
        </p:spPr>
        <p:txBody>
          <a:bodyPr vert="horz" lIns="130048" tIns="65024" rIns="130048" bIns="6502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1378" dirty="0">
                <a:solidFill>
                  <a:schemeClr val="tx1"/>
                </a:solidFill>
                <a:effectLst/>
              </a:rPr>
              <a:t>”</a:t>
            </a:r>
          </a:p>
        </p:txBody>
      </p:sp>
    </p:spTree>
    <p:extLst>
      <p:ext uri="{BB962C8B-B14F-4D97-AF65-F5344CB8AC3E}">
        <p14:creationId xmlns:p14="http://schemas.microsoft.com/office/powerpoint/2010/main" val="26789702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Title 1"/>
          <p:cNvSpPr>
            <a:spLocks noGrp="1"/>
          </p:cNvSpPr>
          <p:nvPr>
            <p:ph type="title"/>
          </p:nvPr>
        </p:nvSpPr>
        <p:spPr>
          <a:xfrm>
            <a:off x="975360" y="1599577"/>
            <a:ext cx="11057468" cy="3572388"/>
          </a:xfrm>
        </p:spPr>
        <p:txBody>
          <a:bodyPr anchor="b"/>
          <a:lstStyle>
            <a:lvl1pPr algn="l">
              <a:defRPr sz="4551"/>
            </a:lvl1pPr>
          </a:lstStyle>
          <a:p>
            <a:r>
              <a:rPr lang="en-US"/>
              <a:t>Click to edit Master title style</a:t>
            </a:r>
            <a:endParaRPr lang="en-US" dirty="0"/>
          </a:p>
        </p:txBody>
      </p:sp>
      <p:sp>
        <p:nvSpPr>
          <p:cNvPr id="4" name="Text Placeholder 3"/>
          <p:cNvSpPr>
            <a:spLocks noGrp="1"/>
          </p:cNvSpPr>
          <p:nvPr>
            <p:ph type="body" sz="half" idx="2"/>
          </p:nvPr>
        </p:nvSpPr>
        <p:spPr>
          <a:xfrm>
            <a:off x="975349" y="5188717"/>
            <a:ext cx="11055798" cy="1422059"/>
          </a:xfrm>
        </p:spPr>
        <p:txBody>
          <a:bodyPr anchor="t"/>
          <a:lstStyle>
            <a:lvl1pPr marL="0" indent="0">
              <a:buNone/>
              <a:defRPr sz="2276"/>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Click to edit Master text styles</a:t>
            </a:r>
          </a:p>
        </p:txBody>
      </p:sp>
      <p:sp>
        <p:nvSpPr>
          <p:cNvPr id="5" name="Date Placeholder 4"/>
          <p:cNvSpPr>
            <a:spLocks noGrp="1"/>
          </p:cNvSpPr>
          <p:nvPr>
            <p:ph type="dt" sz="half" idx="10"/>
          </p:nvPr>
        </p:nvSpPr>
        <p:spPr>
          <a:xfrm>
            <a:off x="7910650" y="538858"/>
            <a:ext cx="3104896" cy="519289"/>
          </a:xfrm>
        </p:spPr>
        <p:txBody>
          <a:bodyPr/>
          <a:lstStyle>
            <a:lvl1pPr algn="r">
              <a:defRPr/>
            </a:lvl1pPr>
          </a:lstStyle>
          <a:p>
            <a:fld id="{09B482E8-6E0E-1B4F-B1FD-C69DB9E858D9}" type="datetimeFigureOut">
              <a:rPr lang="en-US" smtClean="0"/>
              <a:pPr/>
              <a:t>10/1/2019</a:t>
            </a:fld>
            <a:endParaRPr lang="en-US" dirty="0"/>
          </a:p>
        </p:txBody>
      </p:sp>
      <p:sp>
        <p:nvSpPr>
          <p:cNvPr id="6" name="Footer Placeholder 5"/>
          <p:cNvSpPr>
            <a:spLocks noGrp="1"/>
          </p:cNvSpPr>
          <p:nvPr>
            <p:ph type="ftr" sz="quarter" idx="11"/>
          </p:nvPr>
        </p:nvSpPr>
        <p:spPr>
          <a:xfrm>
            <a:off x="845312" y="538858"/>
            <a:ext cx="6870266" cy="519289"/>
          </a:xfrm>
        </p:spPr>
        <p:txBody>
          <a:bodyPr/>
          <a:lstStyle/>
          <a:p>
            <a:endParaRPr lang="en-US" dirty="0"/>
          </a:p>
        </p:txBody>
      </p:sp>
      <p:sp>
        <p:nvSpPr>
          <p:cNvPr id="7" name="Slide Number Placeholder 6"/>
          <p:cNvSpPr>
            <a:spLocks noGrp="1"/>
          </p:cNvSpPr>
          <p:nvPr>
            <p:ph type="sldNum" sz="quarter" idx="12"/>
          </p:nvPr>
        </p:nvSpPr>
        <p:spPr>
          <a:xfrm>
            <a:off x="11210618" y="541869"/>
            <a:ext cx="948870" cy="51928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50598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3088642" y="1083734"/>
            <a:ext cx="9070847" cy="1854389"/>
          </a:xfrm>
        </p:spPr>
        <p:txBody>
          <a:bodyPr/>
          <a:lstStyle/>
          <a:p>
            <a:r>
              <a:rPr lang="en-US"/>
              <a:t>Click to edit Master title style</a:t>
            </a:r>
            <a:endParaRPr lang="en-US" dirty="0"/>
          </a:p>
        </p:txBody>
      </p:sp>
      <p:sp>
        <p:nvSpPr>
          <p:cNvPr id="7" name="Text Placeholder 2"/>
          <p:cNvSpPr>
            <a:spLocks noGrp="1"/>
          </p:cNvSpPr>
          <p:nvPr>
            <p:ph type="body" idx="1"/>
          </p:nvPr>
        </p:nvSpPr>
        <p:spPr>
          <a:xfrm>
            <a:off x="845313" y="3131847"/>
            <a:ext cx="3641344" cy="877966"/>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8" name="Text Placeholder 3"/>
          <p:cNvSpPr>
            <a:spLocks noGrp="1"/>
          </p:cNvSpPr>
          <p:nvPr>
            <p:ph type="body" sz="half" idx="15"/>
          </p:nvPr>
        </p:nvSpPr>
        <p:spPr>
          <a:xfrm>
            <a:off x="845312" y="4130936"/>
            <a:ext cx="3641344" cy="4777357"/>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9" name="Text Placeholder 4"/>
          <p:cNvSpPr>
            <a:spLocks noGrp="1"/>
          </p:cNvSpPr>
          <p:nvPr>
            <p:ph type="body" sz="quarter" idx="3"/>
          </p:nvPr>
        </p:nvSpPr>
        <p:spPr>
          <a:xfrm>
            <a:off x="4696515" y="3130784"/>
            <a:ext cx="3641344" cy="891071"/>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10" name="Text Placeholder 3"/>
          <p:cNvSpPr>
            <a:spLocks noGrp="1"/>
          </p:cNvSpPr>
          <p:nvPr>
            <p:ph type="body" sz="half" idx="16"/>
          </p:nvPr>
        </p:nvSpPr>
        <p:spPr>
          <a:xfrm>
            <a:off x="4694444" y="4130230"/>
            <a:ext cx="3641344" cy="4778058"/>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11" name="Text Placeholder 4"/>
          <p:cNvSpPr>
            <a:spLocks noGrp="1"/>
          </p:cNvSpPr>
          <p:nvPr>
            <p:ph type="body" sz="quarter" idx="13"/>
          </p:nvPr>
        </p:nvSpPr>
        <p:spPr>
          <a:xfrm>
            <a:off x="8518143" y="3118743"/>
            <a:ext cx="3641344" cy="891071"/>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12" name="Text Placeholder 3"/>
          <p:cNvSpPr>
            <a:spLocks noGrp="1"/>
          </p:cNvSpPr>
          <p:nvPr>
            <p:ph type="body" sz="half" idx="17"/>
          </p:nvPr>
        </p:nvSpPr>
        <p:spPr>
          <a:xfrm>
            <a:off x="8518144" y="4130936"/>
            <a:ext cx="3641344" cy="4777357"/>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3" name="Date Placeholder 2"/>
          <p:cNvSpPr>
            <a:spLocks noGrp="1"/>
          </p:cNvSpPr>
          <p:nvPr>
            <p:ph type="dt" sz="half" idx="10"/>
          </p:nvPr>
        </p:nvSpPr>
        <p:spPr/>
        <p:txBody>
          <a:bodyPr/>
          <a:lstStyle/>
          <a:p>
            <a:fld id="{09B482E8-6E0E-1B4F-B1FD-C69DB9E858D9}" type="datetimeFigureOut">
              <a:rPr lang="en-US" smtClean="0"/>
              <a:pPr/>
              <a:t>10/1/2019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3404204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3088643" y="1083733"/>
            <a:ext cx="9076599" cy="1842347"/>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45312" y="5850084"/>
            <a:ext cx="3641344" cy="971044"/>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20" name="Picture Placeholder 2"/>
          <p:cNvSpPr>
            <a:spLocks noGrp="1" noChangeAspect="1"/>
          </p:cNvSpPr>
          <p:nvPr>
            <p:ph type="pic" idx="15"/>
          </p:nvPr>
        </p:nvSpPr>
        <p:spPr>
          <a:xfrm>
            <a:off x="845312" y="3316224"/>
            <a:ext cx="3641344" cy="2143716"/>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276"/>
            </a:lvl1pPr>
            <a:lvl2pPr marL="650230" indent="0">
              <a:buNone/>
              <a:defRPr sz="2276"/>
            </a:lvl2pPr>
            <a:lvl3pPr marL="1300460" indent="0">
              <a:buNone/>
              <a:defRPr sz="2276"/>
            </a:lvl3pPr>
            <a:lvl4pPr marL="1950690" indent="0">
              <a:buNone/>
              <a:defRPr sz="2276"/>
            </a:lvl4pPr>
            <a:lvl5pPr marL="2600919" indent="0">
              <a:buNone/>
              <a:defRPr sz="2276"/>
            </a:lvl5pPr>
            <a:lvl6pPr marL="3251149" indent="0">
              <a:buNone/>
              <a:defRPr sz="2276"/>
            </a:lvl6pPr>
            <a:lvl7pPr marL="3901379" indent="0">
              <a:buNone/>
              <a:defRPr sz="2276"/>
            </a:lvl7pPr>
            <a:lvl8pPr marL="4551609" indent="0">
              <a:buNone/>
              <a:defRPr sz="2276"/>
            </a:lvl8pPr>
            <a:lvl9pPr marL="5201839" indent="0">
              <a:buNone/>
              <a:defRPr sz="2276"/>
            </a:lvl9pPr>
          </a:lstStyle>
          <a:p>
            <a:r>
              <a:rPr lang="en-US"/>
              <a:t>Click icon to add picture</a:t>
            </a:r>
            <a:endParaRPr lang="en-US" dirty="0"/>
          </a:p>
        </p:txBody>
      </p:sp>
      <p:sp>
        <p:nvSpPr>
          <p:cNvPr id="21" name="Text Placeholder 3"/>
          <p:cNvSpPr>
            <a:spLocks noGrp="1"/>
          </p:cNvSpPr>
          <p:nvPr>
            <p:ph type="body" sz="half" idx="18"/>
          </p:nvPr>
        </p:nvSpPr>
        <p:spPr>
          <a:xfrm>
            <a:off x="845312" y="6821125"/>
            <a:ext cx="3641344" cy="2087164"/>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22" name="Text Placeholder 4"/>
          <p:cNvSpPr>
            <a:spLocks noGrp="1"/>
          </p:cNvSpPr>
          <p:nvPr>
            <p:ph type="body" sz="quarter" idx="3"/>
          </p:nvPr>
        </p:nvSpPr>
        <p:spPr>
          <a:xfrm>
            <a:off x="4681775" y="5850084"/>
            <a:ext cx="3641344" cy="971044"/>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23" name="Picture Placeholder 2"/>
          <p:cNvSpPr>
            <a:spLocks noGrp="1" noChangeAspect="1"/>
          </p:cNvSpPr>
          <p:nvPr>
            <p:ph type="pic" idx="21"/>
          </p:nvPr>
        </p:nvSpPr>
        <p:spPr>
          <a:xfrm>
            <a:off x="4681774" y="3316224"/>
            <a:ext cx="3641344" cy="214735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276"/>
            </a:lvl1pPr>
            <a:lvl2pPr marL="650230" indent="0">
              <a:buNone/>
              <a:defRPr sz="2276"/>
            </a:lvl2pPr>
            <a:lvl3pPr marL="1300460" indent="0">
              <a:buNone/>
              <a:defRPr sz="2276"/>
            </a:lvl3pPr>
            <a:lvl4pPr marL="1950690" indent="0">
              <a:buNone/>
              <a:defRPr sz="2276"/>
            </a:lvl4pPr>
            <a:lvl5pPr marL="2600919" indent="0">
              <a:buNone/>
              <a:defRPr sz="2276"/>
            </a:lvl5pPr>
            <a:lvl6pPr marL="3251149" indent="0">
              <a:buNone/>
              <a:defRPr sz="2276"/>
            </a:lvl6pPr>
            <a:lvl7pPr marL="3901379" indent="0">
              <a:buNone/>
              <a:defRPr sz="2276"/>
            </a:lvl7pPr>
            <a:lvl8pPr marL="4551609" indent="0">
              <a:buNone/>
              <a:defRPr sz="2276"/>
            </a:lvl8pPr>
            <a:lvl9pPr marL="5201839" indent="0">
              <a:buNone/>
              <a:defRPr sz="2276"/>
            </a:lvl9pPr>
          </a:lstStyle>
          <a:p>
            <a:r>
              <a:rPr lang="en-US"/>
              <a:t>Click icon to add picture</a:t>
            </a:r>
            <a:endParaRPr lang="en-US" dirty="0"/>
          </a:p>
        </p:txBody>
      </p:sp>
      <p:sp>
        <p:nvSpPr>
          <p:cNvPr id="24" name="Text Placeholder 3"/>
          <p:cNvSpPr>
            <a:spLocks noGrp="1"/>
          </p:cNvSpPr>
          <p:nvPr>
            <p:ph type="body" sz="half" idx="19"/>
          </p:nvPr>
        </p:nvSpPr>
        <p:spPr>
          <a:xfrm>
            <a:off x="4680331" y="6821123"/>
            <a:ext cx="3641344" cy="2087164"/>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25" name="Text Placeholder 4"/>
          <p:cNvSpPr>
            <a:spLocks noGrp="1"/>
          </p:cNvSpPr>
          <p:nvPr>
            <p:ph type="body" sz="quarter" idx="13"/>
          </p:nvPr>
        </p:nvSpPr>
        <p:spPr>
          <a:xfrm>
            <a:off x="8523897" y="5850084"/>
            <a:ext cx="3641344" cy="971044"/>
          </a:xfrm>
        </p:spPr>
        <p:txBody>
          <a:bodyPr anchor="b">
            <a:noAutofit/>
          </a:bodyPr>
          <a:lstStyle>
            <a:lvl1pPr marL="0" indent="0">
              <a:buNone/>
              <a:defRPr sz="3413" b="0">
                <a:solidFill>
                  <a:schemeClr val="tx1"/>
                </a:solidFill>
              </a:defRPr>
            </a:lvl1pPr>
            <a:lvl2pPr marL="650230" indent="0">
              <a:buNone/>
              <a:defRPr sz="2844"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Click to edit Master text styles</a:t>
            </a:r>
          </a:p>
        </p:txBody>
      </p:sp>
      <p:sp>
        <p:nvSpPr>
          <p:cNvPr id="26" name="Picture Placeholder 2"/>
          <p:cNvSpPr>
            <a:spLocks noGrp="1" noChangeAspect="1"/>
          </p:cNvSpPr>
          <p:nvPr>
            <p:ph type="pic" idx="22"/>
          </p:nvPr>
        </p:nvSpPr>
        <p:spPr>
          <a:xfrm>
            <a:off x="8523895" y="3316226"/>
            <a:ext cx="3641344" cy="2146018"/>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2276"/>
            </a:lvl1pPr>
            <a:lvl2pPr marL="650230" indent="0">
              <a:buNone/>
              <a:defRPr sz="2276"/>
            </a:lvl2pPr>
            <a:lvl3pPr marL="1300460" indent="0">
              <a:buNone/>
              <a:defRPr sz="2276"/>
            </a:lvl3pPr>
            <a:lvl4pPr marL="1950690" indent="0">
              <a:buNone/>
              <a:defRPr sz="2276"/>
            </a:lvl4pPr>
            <a:lvl5pPr marL="2600919" indent="0">
              <a:buNone/>
              <a:defRPr sz="2276"/>
            </a:lvl5pPr>
            <a:lvl6pPr marL="3251149" indent="0">
              <a:buNone/>
              <a:defRPr sz="2276"/>
            </a:lvl6pPr>
            <a:lvl7pPr marL="3901379" indent="0">
              <a:buNone/>
              <a:defRPr sz="2276"/>
            </a:lvl7pPr>
            <a:lvl8pPr marL="4551609" indent="0">
              <a:buNone/>
              <a:defRPr sz="2276"/>
            </a:lvl8pPr>
            <a:lvl9pPr marL="5201839" indent="0">
              <a:buNone/>
              <a:defRPr sz="2276"/>
            </a:lvl9pPr>
          </a:lstStyle>
          <a:p>
            <a:r>
              <a:rPr lang="en-US"/>
              <a:t>Click icon to add picture</a:t>
            </a:r>
            <a:endParaRPr lang="en-US" dirty="0"/>
          </a:p>
        </p:txBody>
      </p:sp>
      <p:sp>
        <p:nvSpPr>
          <p:cNvPr id="27" name="Text Placeholder 3"/>
          <p:cNvSpPr>
            <a:spLocks noGrp="1"/>
          </p:cNvSpPr>
          <p:nvPr>
            <p:ph type="body" sz="half" idx="20"/>
          </p:nvPr>
        </p:nvSpPr>
        <p:spPr>
          <a:xfrm>
            <a:off x="8523765" y="6821121"/>
            <a:ext cx="3641344" cy="2087164"/>
          </a:xfrm>
        </p:spPr>
        <p:txBody>
          <a:bodyPr anchor="t">
            <a:normAutofit/>
          </a:bodyPr>
          <a:lstStyle>
            <a:lvl1pPr marL="0" indent="0">
              <a:buNone/>
              <a:defRPr sz="1991"/>
            </a:lvl1pPr>
            <a:lvl2pPr marL="650230" indent="0">
              <a:buNone/>
              <a:defRPr sz="1707"/>
            </a:lvl2pPr>
            <a:lvl3pPr marL="1300460" indent="0">
              <a:buNone/>
              <a:defRPr sz="1422"/>
            </a:lvl3pPr>
            <a:lvl4pPr marL="1950690" indent="0">
              <a:buNone/>
              <a:defRPr sz="1280"/>
            </a:lvl4pPr>
            <a:lvl5pPr marL="2600919" indent="0">
              <a:buNone/>
              <a:defRPr sz="1280"/>
            </a:lvl5pPr>
            <a:lvl6pPr marL="3251149" indent="0">
              <a:buNone/>
              <a:defRPr sz="1280"/>
            </a:lvl6pPr>
            <a:lvl7pPr marL="3901379" indent="0">
              <a:buNone/>
              <a:defRPr sz="1280"/>
            </a:lvl7pPr>
            <a:lvl8pPr marL="4551609" indent="0">
              <a:buNone/>
              <a:defRPr sz="1280"/>
            </a:lvl8pPr>
            <a:lvl9pPr marL="5201839" indent="0">
              <a:buNone/>
              <a:defRPr sz="1280"/>
            </a:lvl9pPr>
          </a:lstStyle>
          <a:p>
            <a:pPr lvl="0"/>
            <a:r>
              <a:rPr lang="en-US"/>
              <a:t>Click to edit Master text styles</a:t>
            </a:r>
          </a:p>
        </p:txBody>
      </p:sp>
      <p:sp>
        <p:nvSpPr>
          <p:cNvPr id="3" name="Date Placeholder 2"/>
          <p:cNvSpPr>
            <a:spLocks noGrp="1"/>
          </p:cNvSpPr>
          <p:nvPr>
            <p:ph type="dt" sz="half" idx="10"/>
          </p:nvPr>
        </p:nvSpPr>
        <p:spPr/>
        <p:txBody>
          <a:bodyPr/>
          <a:lstStyle/>
          <a:p>
            <a:fld id="{09B482E8-6E0E-1B4F-B1FD-C69DB9E858D9}" type="datetimeFigureOut">
              <a:rPr lang="en-US" smtClean="0"/>
              <a:pPr/>
              <a:t>10/1/2019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985644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845312" y="3121152"/>
            <a:ext cx="11314176" cy="578713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10/1/2019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4474211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05226"/>
            <a:ext cx="13004800" cy="2648374"/>
          </a:xfrm>
          <a:prstGeom prst="rect">
            <a:avLst/>
          </a:prstGeom>
        </p:spPr>
      </p:pic>
      <p:sp>
        <p:nvSpPr>
          <p:cNvPr id="2" name="Vertical Title 1"/>
          <p:cNvSpPr>
            <a:spLocks noGrp="1"/>
          </p:cNvSpPr>
          <p:nvPr>
            <p:ph type="title" orient="vert"/>
          </p:nvPr>
        </p:nvSpPr>
        <p:spPr>
          <a:xfrm>
            <a:off x="9964928" y="1062661"/>
            <a:ext cx="2194560" cy="6042560"/>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45313" y="1061157"/>
            <a:ext cx="8928761" cy="60440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910650" y="541869"/>
            <a:ext cx="3104896" cy="519289"/>
          </a:xfrm>
        </p:spPr>
        <p:txBody>
          <a:bodyPr/>
          <a:lstStyle>
            <a:lvl1pPr algn="r">
              <a:defRPr/>
            </a:lvl1pPr>
          </a:lstStyle>
          <a:p>
            <a:fld id="{4509A250-FF31-4206-8172-F9D3106AACB1}" type="datetimeFigureOut">
              <a:rPr lang="en-US" smtClean="0"/>
              <a:t>10/1/2019</a:t>
            </a:fld>
            <a:endParaRPr lang="en-US" dirty="0"/>
          </a:p>
        </p:txBody>
      </p:sp>
      <p:sp>
        <p:nvSpPr>
          <p:cNvPr id="5" name="Footer Placeholder 4"/>
          <p:cNvSpPr>
            <a:spLocks noGrp="1"/>
          </p:cNvSpPr>
          <p:nvPr>
            <p:ph type="ftr" sz="quarter" idx="11"/>
          </p:nvPr>
        </p:nvSpPr>
        <p:spPr>
          <a:xfrm>
            <a:off x="845312" y="541869"/>
            <a:ext cx="6870266" cy="519289"/>
          </a:xfrm>
        </p:spPr>
        <p:txBody>
          <a:bodyPr/>
          <a:lstStyle/>
          <a:p>
            <a:endParaRPr lang="en-US" dirty="0"/>
          </a:p>
        </p:txBody>
      </p:sp>
      <p:sp>
        <p:nvSpPr>
          <p:cNvPr id="6" name="Slide Number Placeholder 5"/>
          <p:cNvSpPr>
            <a:spLocks noGrp="1"/>
          </p:cNvSpPr>
          <p:nvPr>
            <p:ph type="sldNum" sz="quarter" idx="12"/>
          </p:nvPr>
        </p:nvSpPr>
        <p:spPr>
          <a:xfrm>
            <a:off x="11210618" y="541869"/>
            <a:ext cx="948870" cy="519289"/>
          </a:xfrm>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92559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809E7-3FE3-4616-9709-E53C637D83D2}"/>
              </a:ext>
            </a:extLst>
          </p:cNvPr>
          <p:cNvSpPr>
            <a:spLocks noGrp="1"/>
          </p:cNvSpPr>
          <p:nvPr>
            <p:ph type="title"/>
          </p:nvPr>
        </p:nvSpPr>
        <p:spPr>
          <a:xfrm>
            <a:off x="650875" y="388938"/>
            <a:ext cx="11701463" cy="1627187"/>
          </a:xfrm>
        </p:spPr>
        <p:txBody>
          <a:bodyPr/>
          <a:lstStyle/>
          <a:p>
            <a:r>
              <a:rPr lang="en-US"/>
              <a:t>Click to edit Master title style</a:t>
            </a:r>
            <a:endParaRPr lang="en-IN"/>
          </a:p>
        </p:txBody>
      </p:sp>
    </p:spTree>
    <p:extLst>
      <p:ext uri="{BB962C8B-B14F-4D97-AF65-F5344CB8AC3E}">
        <p14:creationId xmlns:p14="http://schemas.microsoft.com/office/powerpoint/2010/main" val="4238290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AA7A9-33C0-4E98-A530-AB577B0566B6}"/>
              </a:ext>
            </a:extLst>
          </p:cNvPr>
          <p:cNvSpPr>
            <a:spLocks noGrp="1"/>
          </p:cNvSpPr>
          <p:nvPr>
            <p:ph type="title"/>
          </p:nvPr>
        </p:nvSpPr>
        <p:spPr>
          <a:xfrm>
            <a:off x="887413" y="2432050"/>
            <a:ext cx="11217275" cy="4056063"/>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798602D8-3241-4980-8257-675FDC5F5C65}"/>
              </a:ext>
            </a:extLst>
          </p:cNvPr>
          <p:cNvSpPr>
            <a:spLocks noGrp="1"/>
          </p:cNvSpPr>
          <p:nvPr>
            <p:ph type="body" idx="1"/>
          </p:nvPr>
        </p:nvSpPr>
        <p:spPr>
          <a:xfrm>
            <a:off x="887413" y="6527800"/>
            <a:ext cx="11217275" cy="2133600"/>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4232505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B2DCA-C873-447B-836E-CB936D81539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F7AB4F0-D126-4F46-A3BC-F60DB27EDC9F}"/>
              </a:ext>
            </a:extLst>
          </p:cNvPr>
          <p:cNvSpPr>
            <a:spLocks noGrp="1"/>
          </p:cNvSpPr>
          <p:nvPr>
            <p:ph sz="half" idx="1"/>
          </p:nvPr>
        </p:nvSpPr>
        <p:spPr>
          <a:xfrm>
            <a:off x="650875" y="2282825"/>
            <a:ext cx="5773738" cy="5654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0235EAF-777F-4B5A-B2FD-6B3002CFDBCB}"/>
              </a:ext>
            </a:extLst>
          </p:cNvPr>
          <p:cNvSpPr>
            <a:spLocks noGrp="1"/>
          </p:cNvSpPr>
          <p:nvPr>
            <p:ph sz="half" idx="2"/>
          </p:nvPr>
        </p:nvSpPr>
        <p:spPr>
          <a:xfrm>
            <a:off x="6577013" y="2282825"/>
            <a:ext cx="5775325" cy="56546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451554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E63C2D-97A8-4D08-9310-8922E509DF47}"/>
              </a:ext>
            </a:extLst>
          </p:cNvPr>
          <p:cNvSpPr>
            <a:spLocks noGrp="1"/>
          </p:cNvSpPr>
          <p:nvPr>
            <p:ph type="title"/>
          </p:nvPr>
        </p:nvSpPr>
        <p:spPr>
          <a:xfrm>
            <a:off x="895350" y="519113"/>
            <a:ext cx="11217275" cy="1885950"/>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D212F4-A280-47D8-8C57-43DA2D1C0F39}"/>
              </a:ext>
            </a:extLst>
          </p:cNvPr>
          <p:cNvSpPr>
            <a:spLocks noGrp="1"/>
          </p:cNvSpPr>
          <p:nvPr>
            <p:ph type="body" idx="1"/>
          </p:nvPr>
        </p:nvSpPr>
        <p:spPr>
          <a:xfrm>
            <a:off x="895350" y="2390775"/>
            <a:ext cx="5502275"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CABA17-E3EC-44C8-B6DA-68D7E9987B3D}"/>
              </a:ext>
            </a:extLst>
          </p:cNvPr>
          <p:cNvSpPr>
            <a:spLocks noGrp="1"/>
          </p:cNvSpPr>
          <p:nvPr>
            <p:ph sz="half" idx="2"/>
          </p:nvPr>
        </p:nvSpPr>
        <p:spPr>
          <a:xfrm>
            <a:off x="895350" y="3562350"/>
            <a:ext cx="5502275"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AADBB10-009C-4932-AD05-66AAE6F0EF12}"/>
              </a:ext>
            </a:extLst>
          </p:cNvPr>
          <p:cNvSpPr>
            <a:spLocks noGrp="1"/>
          </p:cNvSpPr>
          <p:nvPr>
            <p:ph type="body" sz="quarter" idx="3"/>
          </p:nvPr>
        </p:nvSpPr>
        <p:spPr>
          <a:xfrm>
            <a:off x="6583363" y="2390775"/>
            <a:ext cx="5529262"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94A922-AC1B-4CA6-8923-EADCB6C48A01}"/>
              </a:ext>
            </a:extLst>
          </p:cNvPr>
          <p:cNvSpPr>
            <a:spLocks noGrp="1"/>
          </p:cNvSpPr>
          <p:nvPr>
            <p:ph sz="quarter" idx="4"/>
          </p:nvPr>
        </p:nvSpPr>
        <p:spPr>
          <a:xfrm>
            <a:off x="6583363" y="3562350"/>
            <a:ext cx="5529262"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68531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7C2A5-B969-4CD5-98B1-2D0870B3B8A2}"/>
              </a:ext>
            </a:extLst>
          </p:cNvPr>
          <p:cNvSpPr>
            <a:spLocks noGrp="1"/>
          </p:cNvSpPr>
          <p:nvPr>
            <p:ph type="title"/>
          </p:nvPr>
        </p:nvSpPr>
        <p:spPr/>
        <p:txBody>
          <a:bodyPr/>
          <a:lstStyle/>
          <a:p>
            <a:r>
              <a:rPr lang="en-US"/>
              <a:t>Click to edit Master title style</a:t>
            </a:r>
            <a:endParaRPr lang="en-IN"/>
          </a:p>
        </p:txBody>
      </p:sp>
    </p:spTree>
    <p:extLst>
      <p:ext uri="{BB962C8B-B14F-4D97-AF65-F5344CB8AC3E}">
        <p14:creationId xmlns:p14="http://schemas.microsoft.com/office/powerpoint/2010/main" val="676046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5862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1C873-9FC7-48C9-AF84-D822CDAE4642}"/>
              </a:ext>
            </a:extLst>
          </p:cNvPr>
          <p:cNvSpPr>
            <a:spLocks noGrp="1"/>
          </p:cNvSpPr>
          <p:nvPr>
            <p:ph type="title"/>
          </p:nvPr>
        </p:nvSpPr>
        <p:spPr>
          <a:xfrm>
            <a:off x="895350" y="650875"/>
            <a:ext cx="4194175" cy="2274888"/>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40C34AE-CD7A-4A73-8C90-CA56FE56FFFD}"/>
              </a:ext>
            </a:extLst>
          </p:cNvPr>
          <p:cNvSpPr>
            <a:spLocks noGrp="1"/>
          </p:cNvSpPr>
          <p:nvPr>
            <p:ph idx="1"/>
          </p:nvPr>
        </p:nvSpPr>
        <p:spPr>
          <a:xfrm>
            <a:off x="5529263" y="1404938"/>
            <a:ext cx="6583362"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4A5F693-715B-4E7A-AA5C-A684A72D8EA6}"/>
              </a:ext>
            </a:extLst>
          </p:cNvPr>
          <p:cNvSpPr>
            <a:spLocks noGrp="1"/>
          </p:cNvSpPr>
          <p:nvPr>
            <p:ph type="body" sz="half" idx="2"/>
          </p:nvPr>
        </p:nvSpPr>
        <p:spPr>
          <a:xfrm>
            <a:off x="895350" y="2925763"/>
            <a:ext cx="4194175"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060863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B093E-2895-46C3-8B3B-8E8C28501A02}"/>
              </a:ext>
            </a:extLst>
          </p:cNvPr>
          <p:cNvSpPr>
            <a:spLocks noGrp="1"/>
          </p:cNvSpPr>
          <p:nvPr>
            <p:ph type="title"/>
          </p:nvPr>
        </p:nvSpPr>
        <p:spPr>
          <a:xfrm>
            <a:off x="895350" y="650875"/>
            <a:ext cx="4194175" cy="2274888"/>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9D08868-9DE3-4E5C-999E-BAF9112159AC}"/>
              </a:ext>
            </a:extLst>
          </p:cNvPr>
          <p:cNvSpPr>
            <a:spLocks noGrp="1"/>
          </p:cNvSpPr>
          <p:nvPr>
            <p:ph type="pic" idx="1"/>
          </p:nvPr>
        </p:nvSpPr>
        <p:spPr>
          <a:xfrm>
            <a:off x="5529263" y="1404938"/>
            <a:ext cx="6583362"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5B39822-2EB5-4A7C-9BED-9E7DA7CA7669}"/>
              </a:ext>
            </a:extLst>
          </p:cNvPr>
          <p:cNvSpPr>
            <a:spLocks noGrp="1"/>
          </p:cNvSpPr>
          <p:nvPr>
            <p:ph type="body" sz="half" idx="2"/>
          </p:nvPr>
        </p:nvSpPr>
        <p:spPr>
          <a:xfrm>
            <a:off x="895350" y="2925763"/>
            <a:ext cx="4194175"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820578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sp>
        <p:nvSpPr>
          <p:cNvPr id="3073" name="Rectangle 1">
            <a:extLst>
              <a:ext uri="{FF2B5EF4-FFF2-40B4-BE49-F238E27FC236}">
                <a16:creationId xmlns:a16="http://schemas.microsoft.com/office/drawing/2014/main" id="{AD2DEF51-40DE-4422-8BF8-390BE3CE0EBC}"/>
              </a:ext>
            </a:extLst>
          </p:cNvPr>
          <p:cNvSpPr>
            <a:spLocks noGrp="1" noChangeArrowheads="1"/>
          </p:cNvSpPr>
          <p:nvPr>
            <p:ph type="title"/>
          </p:nvPr>
        </p:nvSpPr>
        <p:spPr bwMode="auto">
          <a:xfrm>
            <a:off x="650875" y="388938"/>
            <a:ext cx="11701463" cy="16271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bodyPr>
          <a:lstStyle/>
          <a:p>
            <a:pPr lvl="0"/>
            <a:r>
              <a:rPr lang="en-GB" altLang="en-US"/>
              <a:t>Click to edit the title text format</a:t>
            </a:r>
          </a:p>
        </p:txBody>
      </p:sp>
      <p:sp>
        <p:nvSpPr>
          <p:cNvPr id="3074" name="Rectangle 2">
            <a:extLst>
              <a:ext uri="{FF2B5EF4-FFF2-40B4-BE49-F238E27FC236}">
                <a16:creationId xmlns:a16="http://schemas.microsoft.com/office/drawing/2014/main" id="{5A2C8DD1-F3CB-4D32-85FB-32BF916F2ECD}"/>
              </a:ext>
            </a:extLst>
          </p:cNvPr>
          <p:cNvSpPr>
            <a:spLocks noGrp="1" noChangeArrowheads="1"/>
          </p:cNvSpPr>
          <p:nvPr>
            <p:ph type="body" idx="1"/>
          </p:nvPr>
        </p:nvSpPr>
        <p:spPr bwMode="auto">
          <a:xfrm>
            <a:off x="650875" y="2282825"/>
            <a:ext cx="11701463" cy="56546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8448" rIns="0" bIns="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kern="1200">
          <a:solidFill>
            <a:srgbClr val="FFFFFF"/>
          </a:solidFill>
          <a:latin typeface="+mj-lt"/>
          <a:ea typeface="+mj-ea"/>
          <a:cs typeface="+mj-cs"/>
        </a:defRPr>
      </a:lvl1pPr>
      <a:lvl2pPr marL="742950" indent="-28575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2pPr>
      <a:lvl3pPr marL="1143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3pPr>
      <a:lvl4pPr marL="1600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4pPr>
      <a:lvl5pPr marL="20574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5pPr>
      <a:lvl6pPr marL="25146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6pPr>
      <a:lvl7pPr marL="29718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7pPr>
      <a:lvl8pPr marL="34290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8pPr>
      <a:lvl9pPr marL="3886200" indent="-228600" algn="ctr" defTabSz="457200" rtl="0" fontAlgn="base" hangingPunct="0">
        <a:lnSpc>
          <a:spcPct val="93000"/>
        </a:lnSpc>
        <a:spcBef>
          <a:spcPct val="0"/>
        </a:spcBef>
        <a:spcAft>
          <a:spcPct val="0"/>
        </a:spcAft>
        <a:buClr>
          <a:srgbClr val="000000"/>
        </a:buClr>
        <a:buSzPct val="100000"/>
        <a:buFont typeface="Times New Roman" panose="02020603050405020304" pitchFamily="18" charset="0"/>
        <a:defRPr sz="4400">
          <a:solidFill>
            <a:srgbClr val="FFFFFF"/>
          </a:solidFill>
          <a:latin typeface="Arial" panose="020B0604020202020204" pitchFamily="34" charset="0"/>
          <a:cs typeface="DejaVu Sans Mono" charset="0"/>
        </a:defRPr>
      </a:lvl9pPr>
    </p:titleStyle>
    <p:bodyStyle>
      <a:lvl1pPr marL="342900" indent="-342900" algn="l" defTabSz="457200" rtl="0" fontAlgn="base" hangingPunct="0">
        <a:lnSpc>
          <a:spcPct val="93000"/>
        </a:lnSpc>
        <a:spcBef>
          <a:spcPts val="1425"/>
        </a:spcBef>
        <a:spcAft>
          <a:spcPct val="0"/>
        </a:spcAft>
        <a:buClr>
          <a:srgbClr val="000000"/>
        </a:buClr>
        <a:buSzPct val="100000"/>
        <a:buFont typeface="Times New Roman" panose="02020603050405020304" pitchFamily="18" charset="0"/>
        <a:defRPr sz="3200" kern="1200">
          <a:solidFill>
            <a:srgbClr val="FFFFFF"/>
          </a:solidFill>
          <a:latin typeface="+mn-lt"/>
          <a:ea typeface="+mn-ea"/>
          <a:cs typeface="+mn-cs"/>
        </a:defRPr>
      </a:lvl1pPr>
      <a:lvl2pPr marL="742950" indent="-285750" algn="l" defTabSz="457200" rtl="0" fontAlgn="base" hangingPunct="0">
        <a:lnSpc>
          <a:spcPct val="93000"/>
        </a:lnSpc>
        <a:spcBef>
          <a:spcPts val="1138"/>
        </a:spcBef>
        <a:spcAft>
          <a:spcPct val="0"/>
        </a:spcAft>
        <a:buClr>
          <a:srgbClr val="000000"/>
        </a:buClr>
        <a:buSzPct val="100000"/>
        <a:buFont typeface="Times New Roman" panose="02020603050405020304" pitchFamily="18" charset="0"/>
        <a:defRPr sz="2800" kern="1200">
          <a:solidFill>
            <a:srgbClr val="FFFFFF"/>
          </a:solidFill>
          <a:latin typeface="+mn-lt"/>
          <a:ea typeface="+mn-ea"/>
          <a:cs typeface="+mn-cs"/>
        </a:defRPr>
      </a:lvl2pPr>
      <a:lvl3pPr marL="1143000" indent="-228600" algn="l" defTabSz="457200" rtl="0" fontAlgn="base" hangingPunct="0">
        <a:lnSpc>
          <a:spcPct val="93000"/>
        </a:lnSpc>
        <a:spcBef>
          <a:spcPts val="850"/>
        </a:spcBef>
        <a:spcAft>
          <a:spcPct val="0"/>
        </a:spcAft>
        <a:buClr>
          <a:srgbClr val="000000"/>
        </a:buClr>
        <a:buSzPct val="100000"/>
        <a:buFont typeface="Times New Roman" panose="02020603050405020304" pitchFamily="18" charset="0"/>
        <a:defRPr sz="2400" kern="1200">
          <a:solidFill>
            <a:srgbClr val="FFFFFF"/>
          </a:solidFill>
          <a:latin typeface="+mn-lt"/>
          <a:ea typeface="+mn-ea"/>
          <a:cs typeface="+mn-cs"/>
        </a:defRPr>
      </a:lvl3pPr>
      <a:lvl4pPr marL="1600200" indent="-228600" algn="l" defTabSz="457200" rtl="0" fontAlgn="base" hangingPunct="0">
        <a:lnSpc>
          <a:spcPct val="93000"/>
        </a:lnSpc>
        <a:spcBef>
          <a:spcPts val="575"/>
        </a:spcBef>
        <a:spcAft>
          <a:spcPct val="0"/>
        </a:spcAft>
        <a:buClr>
          <a:srgbClr val="000000"/>
        </a:buClr>
        <a:buSzPct val="100000"/>
        <a:buFont typeface="Times New Roman" panose="02020603050405020304" pitchFamily="18" charset="0"/>
        <a:defRPr sz="2000" kern="1200">
          <a:solidFill>
            <a:srgbClr val="FFFFFF"/>
          </a:solidFill>
          <a:latin typeface="+mn-lt"/>
          <a:ea typeface="+mn-ea"/>
          <a:cs typeface="+mn-cs"/>
        </a:defRPr>
      </a:lvl4pPr>
      <a:lvl5pPr marL="2057400" indent="-228600" algn="l" defTabSz="457200" rtl="0" fontAlgn="base" hangingPunct="0">
        <a:lnSpc>
          <a:spcPct val="93000"/>
        </a:lnSpc>
        <a:spcBef>
          <a:spcPts val="288"/>
        </a:spcBef>
        <a:spcAft>
          <a:spcPct val="0"/>
        </a:spcAft>
        <a:buClr>
          <a:srgbClr val="000000"/>
        </a:buClr>
        <a:buSzPct val="100000"/>
        <a:buFont typeface="Times New Roman" panose="02020603050405020304" pitchFamily="18" charset="0"/>
        <a:defRPr sz="2000" kern="1200">
          <a:solidFill>
            <a:srgbClr val="FFFFFF"/>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3004800" cy="1537547"/>
          </a:xfrm>
          <a:prstGeom prst="rect">
            <a:avLst/>
          </a:prstGeom>
        </p:spPr>
      </p:pic>
      <p:sp>
        <p:nvSpPr>
          <p:cNvPr id="2" name="Title Placeholder 1"/>
          <p:cNvSpPr>
            <a:spLocks noGrp="1"/>
          </p:cNvSpPr>
          <p:nvPr>
            <p:ph type="title"/>
          </p:nvPr>
        </p:nvSpPr>
        <p:spPr>
          <a:xfrm>
            <a:off x="3088640" y="1087108"/>
            <a:ext cx="9070848" cy="183897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45312" y="3121152"/>
            <a:ext cx="11314176" cy="578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119616" y="9040144"/>
            <a:ext cx="3039872" cy="519289"/>
          </a:xfrm>
          <a:prstGeom prst="rect">
            <a:avLst/>
          </a:prstGeom>
        </p:spPr>
        <p:txBody>
          <a:bodyPr vert="horz" lIns="91440" tIns="45720" rIns="91440" bIns="45720" rtlCol="0" anchor="ctr"/>
          <a:lstStyle>
            <a:lvl1pPr algn="r">
              <a:defRPr sz="1493">
                <a:solidFill>
                  <a:schemeClr val="tx1">
                    <a:tint val="75000"/>
                  </a:schemeClr>
                </a:solidFill>
              </a:defRPr>
            </a:lvl1pPr>
          </a:lstStyle>
          <a:p>
            <a:fld id="{48A87A34-81AB-432B-8DAE-1953F412C126}" type="datetimeFigureOut">
              <a:rPr lang="en-US" dirty="0"/>
              <a:pPr/>
              <a:t>10/1/2019</a:t>
            </a:fld>
            <a:endParaRPr lang="en-US" dirty="0"/>
          </a:p>
        </p:txBody>
      </p:sp>
      <p:sp>
        <p:nvSpPr>
          <p:cNvPr id="5" name="Footer Placeholder 4"/>
          <p:cNvSpPr>
            <a:spLocks noGrp="1"/>
          </p:cNvSpPr>
          <p:nvPr>
            <p:ph type="ftr" sz="quarter" idx="3"/>
          </p:nvPr>
        </p:nvSpPr>
        <p:spPr>
          <a:xfrm>
            <a:off x="845312" y="9039426"/>
            <a:ext cx="8079232" cy="519289"/>
          </a:xfrm>
          <a:prstGeom prst="rect">
            <a:avLst/>
          </a:prstGeom>
        </p:spPr>
        <p:txBody>
          <a:bodyPr vert="horz" lIns="91440" tIns="45720" rIns="91440" bIns="45720" rtlCol="0" anchor="ctr"/>
          <a:lstStyle>
            <a:lvl1pPr algn="l">
              <a:defRPr sz="1493">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9347200" y="541869"/>
            <a:ext cx="2812288" cy="519289"/>
          </a:xfrm>
          <a:prstGeom prst="rect">
            <a:avLst/>
          </a:prstGeom>
        </p:spPr>
        <p:txBody>
          <a:bodyPr vert="horz" lIns="91440" tIns="45720" rIns="91440" bIns="45720" rtlCol="0" anchor="ctr"/>
          <a:lstStyle>
            <a:lvl1pPr algn="r">
              <a:defRPr sz="1493">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2139922548"/>
      </p:ext>
    </p:extLst>
  </p:cSld>
  <p:clrMap bg1="dk1" tx1="lt1" bg2="dk2" tx2="lt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 id="2147483843" r:id="rId14"/>
    <p:sldLayoutId id="2147483844" r:id="rId15"/>
    <p:sldLayoutId id="2147483845" r:id="rId16"/>
    <p:sldLayoutId id="2147483846" r:id="rId17"/>
    <p:sldLayoutId id="2147483847" r:id="rId18"/>
  </p:sldLayoutIdLst>
  <p:txStyles>
    <p:titleStyle>
      <a:lvl1pPr algn="r" defTabSz="1300460" rtl="0" eaLnBrk="1" latinLnBrk="0" hangingPunct="1">
        <a:lnSpc>
          <a:spcPct val="90000"/>
        </a:lnSpc>
        <a:spcBef>
          <a:spcPct val="0"/>
        </a:spcBef>
        <a:buNone/>
        <a:defRPr sz="5689" kern="1200" cap="all" baseline="0">
          <a:solidFill>
            <a:schemeClr val="tx1"/>
          </a:solidFill>
          <a:latin typeface="+mj-lt"/>
          <a:ea typeface="+mj-ea"/>
          <a:cs typeface="+mj-cs"/>
        </a:defRPr>
      </a:lvl1pPr>
    </p:titleStyle>
    <p:bodyStyle>
      <a:lvl1pPr marL="325115" indent="-325115" algn="l" defTabSz="1300460" rtl="0" eaLnBrk="1" latinLnBrk="0" hangingPunct="1">
        <a:lnSpc>
          <a:spcPct val="90000"/>
        </a:lnSpc>
        <a:spcBef>
          <a:spcPts val="1422"/>
        </a:spcBef>
        <a:buFont typeface="Arial" panose="020B0604020202020204" pitchFamily="34" charset="0"/>
        <a:buChar char="•"/>
        <a:defRPr sz="3129" kern="1200">
          <a:solidFill>
            <a:schemeClr val="tx1"/>
          </a:solidFill>
          <a:latin typeface="+mn-lt"/>
          <a:ea typeface="+mn-ea"/>
          <a:cs typeface="+mn-cs"/>
        </a:defRPr>
      </a:lvl1pPr>
      <a:lvl2pPr marL="975345" indent="-325115" algn="l" defTabSz="1300460" rtl="0" eaLnBrk="1" latinLnBrk="0" hangingPunct="1">
        <a:lnSpc>
          <a:spcPct val="90000"/>
        </a:lnSpc>
        <a:spcBef>
          <a:spcPts val="711"/>
        </a:spcBef>
        <a:buFont typeface="Arial" panose="020B0604020202020204" pitchFamily="34" charset="0"/>
        <a:buChar char="•"/>
        <a:defRPr sz="2844" kern="1200">
          <a:solidFill>
            <a:schemeClr val="tx1"/>
          </a:solidFill>
          <a:latin typeface="+mn-lt"/>
          <a:ea typeface="+mn-ea"/>
          <a:cs typeface="+mn-cs"/>
        </a:defRPr>
      </a:lvl2pPr>
      <a:lvl3pPr marL="1625575" indent="-325115" algn="l" defTabSz="1300460" rtl="0" eaLnBrk="1" latinLnBrk="0" hangingPunct="1">
        <a:lnSpc>
          <a:spcPct val="90000"/>
        </a:lnSpc>
        <a:spcBef>
          <a:spcPts val="711"/>
        </a:spcBef>
        <a:buFont typeface="Arial" panose="020B0604020202020204" pitchFamily="34" charset="0"/>
        <a:buChar char="•"/>
        <a:defRPr sz="2560" kern="1200">
          <a:solidFill>
            <a:schemeClr val="tx1"/>
          </a:solidFill>
          <a:latin typeface="+mn-lt"/>
          <a:ea typeface="+mn-ea"/>
          <a:cs typeface="+mn-cs"/>
        </a:defRPr>
      </a:lvl3pPr>
      <a:lvl4pPr marL="227580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4pPr>
      <a:lvl5pPr marL="292603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5pPr>
      <a:lvl6pPr marL="357626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6pPr>
      <a:lvl7pPr marL="422649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7pPr>
      <a:lvl8pPr marL="487672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8pPr>
      <a:lvl9pPr marL="5526954" indent="-325115" algn="l" defTabSz="1300460" rtl="0" eaLnBrk="1" latinLnBrk="0" hangingPunct="1">
        <a:lnSpc>
          <a:spcPct val="90000"/>
        </a:lnSpc>
        <a:spcBef>
          <a:spcPts val="711"/>
        </a:spcBef>
        <a:buFont typeface="Arial" panose="020B0604020202020204" pitchFamily="34" charset="0"/>
        <a:buChar char="•"/>
        <a:defRPr sz="2276" kern="1200">
          <a:solidFill>
            <a:schemeClr val="tx1"/>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ext Box 1">
            <a:extLst>
              <a:ext uri="{FF2B5EF4-FFF2-40B4-BE49-F238E27FC236}">
                <a16:creationId xmlns:a16="http://schemas.microsoft.com/office/drawing/2014/main" id="{5EB84DA5-1352-4CC3-8E0A-8C7408BE02AD}"/>
              </a:ext>
            </a:extLst>
          </p:cNvPr>
          <p:cNvSpPr txBox="1">
            <a:spLocks noChangeArrowheads="1"/>
          </p:cNvSpPr>
          <p:nvPr/>
        </p:nvSpPr>
        <p:spPr bwMode="auto">
          <a:xfrm>
            <a:off x="957784" y="1276400"/>
            <a:ext cx="10848528" cy="53285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1998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78000"/>
              </a:lnSpc>
            </a:pPr>
            <a:r>
              <a:rPr lang="en-US" altLang="en-US" sz="8800" b="1" dirty="0">
                <a:solidFill>
                  <a:srgbClr val="33A5DA"/>
                </a:solidFill>
                <a:latin typeface="Bahnschrift SemiBold" panose="020B0502040204020203" pitchFamily="34" charset="0"/>
                <a:cs typeface="DINCondensed-Bold" charset="0"/>
              </a:rPr>
              <a:t>Digital Image Processing </a:t>
            </a:r>
            <a:r>
              <a:rPr lang="en-US" altLang="en-US" sz="8800" b="1">
                <a:solidFill>
                  <a:srgbClr val="33A5DA"/>
                </a:solidFill>
                <a:latin typeface="Bahnschrift SemiBold" panose="020B0502040204020203" pitchFamily="34" charset="0"/>
                <a:cs typeface="DINCondensed-Bold" charset="0"/>
              </a:rPr>
              <a:t>Solutions for </a:t>
            </a:r>
            <a:r>
              <a:rPr lang="en-US" altLang="en-US" sz="8800" b="1" dirty="0">
                <a:solidFill>
                  <a:srgbClr val="33A5DA"/>
                </a:solidFill>
                <a:latin typeface="Bahnschrift SemiBold" panose="020B0502040204020203" pitchFamily="34" charset="0"/>
                <a:cs typeface="DINCondensed-Bold" charset="0"/>
              </a:rPr>
              <a:t>Offside Recognition in Football</a:t>
            </a:r>
          </a:p>
        </p:txBody>
      </p:sp>
      <p:sp>
        <p:nvSpPr>
          <p:cNvPr id="5122" name="Text Box 2">
            <a:extLst>
              <a:ext uri="{FF2B5EF4-FFF2-40B4-BE49-F238E27FC236}">
                <a16:creationId xmlns:a16="http://schemas.microsoft.com/office/drawing/2014/main" id="{3BE93268-F827-4A29-B395-03C04309AB42}"/>
              </a:ext>
            </a:extLst>
          </p:cNvPr>
          <p:cNvSpPr txBox="1">
            <a:spLocks noChangeArrowheads="1"/>
          </p:cNvSpPr>
          <p:nvPr/>
        </p:nvSpPr>
        <p:spPr bwMode="auto">
          <a:xfrm>
            <a:off x="7006456" y="6017096"/>
            <a:ext cx="5832648" cy="316835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195876"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78000"/>
              </a:lnSpc>
              <a:spcAft>
                <a:spcPts val="2300"/>
              </a:spcAft>
            </a:pPr>
            <a:r>
              <a:rPr lang="en-US" altLang="en-US" sz="3600" dirty="0">
                <a:solidFill>
                  <a:srgbClr val="A6AAA9"/>
                </a:solidFill>
                <a:latin typeface="Bahnschrift SemiLight SemiConde" panose="020B0502040204020203" pitchFamily="34" charset="0"/>
                <a:cs typeface="DINAlternate-Bold" charset="0"/>
              </a:rPr>
              <a:t>Pradipt Kalamkar</a:t>
            </a:r>
          </a:p>
          <a:p>
            <a:pPr>
              <a:lnSpc>
                <a:spcPct val="78000"/>
              </a:lnSpc>
              <a:spcAft>
                <a:spcPts val="2300"/>
              </a:spcAft>
            </a:pPr>
            <a:r>
              <a:rPr lang="en-US" altLang="en-US" sz="3600" dirty="0" err="1">
                <a:solidFill>
                  <a:srgbClr val="A6AAA9"/>
                </a:solidFill>
                <a:latin typeface="Bahnschrift SemiLight SemiConde" panose="020B0502040204020203" pitchFamily="34" charset="0"/>
                <a:cs typeface="DINAlternate-Bold" charset="0"/>
              </a:rPr>
              <a:t>Vatsal</a:t>
            </a:r>
            <a:r>
              <a:rPr lang="en-US" altLang="en-US" sz="3600" dirty="0">
                <a:solidFill>
                  <a:srgbClr val="A6AAA9"/>
                </a:solidFill>
                <a:latin typeface="Bahnschrift SemiLight SemiConde" panose="020B0502040204020203" pitchFamily="34" charset="0"/>
                <a:cs typeface="DINAlternate-Bold" charset="0"/>
              </a:rPr>
              <a:t> Panchal</a:t>
            </a:r>
          </a:p>
          <a:p>
            <a:pPr>
              <a:lnSpc>
                <a:spcPct val="78000"/>
              </a:lnSpc>
              <a:spcAft>
                <a:spcPts val="2300"/>
              </a:spcAft>
            </a:pPr>
            <a:r>
              <a:rPr lang="en-US" altLang="en-US" sz="3600" dirty="0">
                <a:solidFill>
                  <a:srgbClr val="A6AAA9"/>
                </a:solidFill>
                <a:latin typeface="Bahnschrift SemiLight SemiConde" panose="020B0502040204020203" pitchFamily="34" charset="0"/>
                <a:cs typeface="DINAlternate-Bold" charset="0"/>
              </a:rPr>
              <a:t>Ketan </a:t>
            </a:r>
            <a:r>
              <a:rPr lang="en-US" altLang="en-US" sz="3600" dirty="0" err="1">
                <a:solidFill>
                  <a:srgbClr val="A6AAA9"/>
                </a:solidFill>
                <a:latin typeface="Bahnschrift SemiLight SemiConde" panose="020B0502040204020203" pitchFamily="34" charset="0"/>
                <a:cs typeface="DINAlternate-Bold" charset="0"/>
              </a:rPr>
              <a:t>Wadekar</a:t>
            </a:r>
            <a:endParaRPr lang="en-US" altLang="en-US" sz="3600" dirty="0">
              <a:solidFill>
                <a:srgbClr val="A6AAA9"/>
              </a:solidFill>
              <a:latin typeface="Bahnschrift SemiLight SemiConde" panose="020B0502040204020203" pitchFamily="34" charset="0"/>
              <a:cs typeface="DINAlternate-Bold" charset="0"/>
            </a:endParaRPr>
          </a:p>
          <a:p>
            <a:pPr>
              <a:lnSpc>
                <a:spcPct val="78000"/>
              </a:lnSpc>
              <a:spcAft>
                <a:spcPts val="2300"/>
              </a:spcAft>
            </a:pPr>
            <a:r>
              <a:rPr lang="en-US" altLang="en-US" sz="3600" dirty="0">
                <a:solidFill>
                  <a:srgbClr val="A6AAA9"/>
                </a:solidFill>
                <a:latin typeface="Bahnschrift SemiLight SemiConde" panose="020B0502040204020203" pitchFamily="34" charset="0"/>
                <a:cs typeface="DINAlternate-Bold" charset="0"/>
              </a:rPr>
              <a:t>Project guide: Prof </a:t>
            </a:r>
            <a:r>
              <a:rPr lang="en-US" altLang="en-US" sz="3600" dirty="0" err="1">
                <a:solidFill>
                  <a:srgbClr val="A6AAA9"/>
                </a:solidFill>
                <a:latin typeface="Bahnschrift SemiLight SemiConde" panose="020B0502040204020203" pitchFamily="34" charset="0"/>
                <a:cs typeface="DINAlternate-Bold" charset="0"/>
              </a:rPr>
              <a:t>Krupi</a:t>
            </a:r>
            <a:r>
              <a:rPr lang="en-US" altLang="en-US" sz="3600" dirty="0">
                <a:solidFill>
                  <a:srgbClr val="A6AAA9"/>
                </a:solidFill>
                <a:latin typeface="Bahnschrift SemiLight SemiConde" panose="020B0502040204020203" pitchFamily="34" charset="0"/>
                <a:cs typeface="DINAlternate-Bold" charset="0"/>
              </a:rPr>
              <a:t> Saraf</a:t>
            </a: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ext Box 1">
            <a:extLst>
              <a:ext uri="{FF2B5EF4-FFF2-40B4-BE49-F238E27FC236}">
                <a16:creationId xmlns:a16="http://schemas.microsoft.com/office/drawing/2014/main" id="{1F3A63D6-6128-4670-9D8E-40E395F7A2B4}"/>
              </a:ext>
            </a:extLst>
          </p:cNvPr>
          <p:cNvSpPr txBox="1">
            <a:spLocks noChangeArrowheads="1"/>
          </p:cNvSpPr>
          <p:nvPr/>
        </p:nvSpPr>
        <p:spPr bwMode="auto">
          <a:xfrm>
            <a:off x="2469952" y="412304"/>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Future scope</a:t>
            </a:r>
          </a:p>
        </p:txBody>
      </p:sp>
      <p:sp>
        <p:nvSpPr>
          <p:cNvPr id="10242" name="Text Box 2">
            <a:extLst>
              <a:ext uri="{FF2B5EF4-FFF2-40B4-BE49-F238E27FC236}">
                <a16:creationId xmlns:a16="http://schemas.microsoft.com/office/drawing/2014/main" id="{E3F75633-446F-4B3A-9EF7-246499EDC20D}"/>
              </a:ext>
            </a:extLst>
          </p:cNvPr>
          <p:cNvSpPr txBox="1">
            <a:spLocks noChangeArrowheads="1"/>
          </p:cNvSpPr>
          <p:nvPr/>
        </p:nvSpPr>
        <p:spPr bwMode="auto">
          <a:xfrm>
            <a:off x="406400" y="1943100"/>
            <a:ext cx="12192000" cy="7124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The football matches have high value in the sports market and make a significant impact to an economy of a country.</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Offside is an important rule for making fair competition for offence and </a:t>
            </a:r>
            <a:r>
              <a:rPr lang="en-US" altLang="en-US" sz="3400" dirty="0" err="1">
                <a:solidFill>
                  <a:schemeClr val="bg2">
                    <a:lumMod val="40000"/>
                    <a:lumOff val="60000"/>
                  </a:schemeClr>
                </a:solidFill>
                <a:latin typeface="AvenirNext-Medium" charset="0"/>
                <a:cs typeface="AvenirNext-Medium" charset="0"/>
              </a:rPr>
              <a:t>defence</a:t>
            </a:r>
            <a:r>
              <a:rPr lang="en-US" altLang="en-US" sz="3400" dirty="0">
                <a:solidFill>
                  <a:schemeClr val="bg2">
                    <a:lumMod val="40000"/>
                    <a:lumOff val="60000"/>
                  </a:schemeClr>
                </a:solidFill>
                <a:latin typeface="AvenirNext-Medium" charset="0"/>
                <a:cs typeface="AvenirNext-Medium" charset="0"/>
              </a:rPr>
              <a:t> to fight for getting and protecting the goal.</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However since linesman sometimes cannot see important scenes for suggesting judgement to the referee due to limitation of the seeing ability of human, Afterimage, occlusion, and so on, the automatic system of linesman for detecting offside is urgently required.</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To maintain the tempo of the game is one of the major aims of this project.</a:t>
            </a:r>
          </a:p>
        </p:txBody>
      </p:sp>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 Box 1">
            <a:extLst>
              <a:ext uri="{FF2B5EF4-FFF2-40B4-BE49-F238E27FC236}">
                <a16:creationId xmlns:a16="http://schemas.microsoft.com/office/drawing/2014/main" id="{D3BBDB42-C8F0-412A-8820-6161EB8F23EC}"/>
              </a:ext>
            </a:extLst>
          </p:cNvPr>
          <p:cNvSpPr txBox="1">
            <a:spLocks noChangeArrowheads="1"/>
          </p:cNvSpPr>
          <p:nvPr/>
        </p:nvSpPr>
        <p:spPr bwMode="auto">
          <a:xfrm>
            <a:off x="406400" y="1536700"/>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Technology stack</a:t>
            </a:r>
          </a:p>
        </p:txBody>
      </p:sp>
      <p:sp>
        <p:nvSpPr>
          <p:cNvPr id="13314" name="Text Box 2">
            <a:extLst>
              <a:ext uri="{FF2B5EF4-FFF2-40B4-BE49-F238E27FC236}">
                <a16:creationId xmlns:a16="http://schemas.microsoft.com/office/drawing/2014/main" id="{412ABD68-75C8-4682-BE5D-BA2DADE8D01B}"/>
              </a:ext>
            </a:extLst>
          </p:cNvPr>
          <p:cNvSpPr txBox="1">
            <a:spLocks noChangeArrowheads="1"/>
          </p:cNvSpPr>
          <p:nvPr/>
        </p:nvSpPr>
        <p:spPr bwMode="auto">
          <a:xfrm>
            <a:off x="406400" y="2743200"/>
            <a:ext cx="12192000" cy="6108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marL="457200" indent="-457200">
              <a:lnSpc>
                <a:spcPct val="98000"/>
              </a:lnSpc>
              <a:spcAft>
                <a:spcPts val="2800"/>
              </a:spcAft>
              <a:buClr>
                <a:srgbClr val="FFFFFF"/>
              </a:buClr>
              <a:buSzPct val="45000"/>
              <a:buFont typeface="Arial" panose="020B0604020202020204" pitchFamily="34" charset="0"/>
              <a:buChar char="•"/>
            </a:pPr>
            <a:r>
              <a:rPr lang="en-US" altLang="en-US" sz="3400" dirty="0">
                <a:solidFill>
                  <a:schemeClr val="bg2">
                    <a:lumMod val="40000"/>
                    <a:lumOff val="60000"/>
                  </a:schemeClr>
                </a:solidFill>
                <a:latin typeface="AvenirNext-Medium" charset="0"/>
                <a:cs typeface="AvenirNext-Medium" charset="0"/>
              </a:rPr>
              <a:t>Dataset – Video clips from Football matches</a:t>
            </a:r>
          </a:p>
          <a:p>
            <a:pPr marL="457200" indent="-457200">
              <a:lnSpc>
                <a:spcPct val="98000"/>
              </a:lnSpc>
              <a:spcAft>
                <a:spcPts val="2800"/>
              </a:spcAft>
              <a:buClr>
                <a:srgbClr val="FFFFFF"/>
              </a:buClr>
              <a:buSzPct val="45000"/>
              <a:buFont typeface="Arial" panose="020B0604020202020204" pitchFamily="34" charset="0"/>
              <a:buChar char="•"/>
            </a:pPr>
            <a:r>
              <a:rPr lang="en-US" altLang="en-US" sz="3400" dirty="0">
                <a:solidFill>
                  <a:schemeClr val="bg2">
                    <a:lumMod val="40000"/>
                    <a:lumOff val="60000"/>
                  </a:schemeClr>
                </a:solidFill>
                <a:latin typeface="AvenirNext-Medium" charset="0"/>
                <a:cs typeface="AvenirNext-Medium" charset="0"/>
              </a:rPr>
              <a:t>IDE : Google Collab</a:t>
            </a:r>
          </a:p>
          <a:p>
            <a:pPr marL="457200" indent="-457200">
              <a:lnSpc>
                <a:spcPct val="98000"/>
              </a:lnSpc>
              <a:spcAft>
                <a:spcPts val="2800"/>
              </a:spcAft>
              <a:buClr>
                <a:srgbClr val="FFFFFF"/>
              </a:buClr>
              <a:buSzPct val="45000"/>
              <a:buFont typeface="Arial" panose="020B0604020202020204" pitchFamily="34" charset="0"/>
              <a:buChar char="•"/>
            </a:pPr>
            <a:r>
              <a:rPr lang="en-US" altLang="en-US" sz="3400" dirty="0">
                <a:solidFill>
                  <a:schemeClr val="bg2">
                    <a:lumMod val="40000"/>
                    <a:lumOff val="60000"/>
                  </a:schemeClr>
                </a:solidFill>
                <a:latin typeface="AvenirNext-Medium" charset="0"/>
                <a:cs typeface="AvenirNext-Medium" charset="0"/>
              </a:rPr>
              <a:t>Programming language : PYTHON</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Libraries </a:t>
            </a:r>
            <a:r>
              <a:rPr lang="en-US" altLang="en-US" sz="3400">
                <a:solidFill>
                  <a:schemeClr val="bg2">
                    <a:lumMod val="40000"/>
                    <a:lumOff val="60000"/>
                  </a:schemeClr>
                </a:solidFill>
                <a:latin typeface="AvenirNext-Medium" charset="0"/>
                <a:cs typeface="AvenirNext-Medium" charset="0"/>
              </a:rPr>
              <a:t>: OpenCV</a:t>
            </a:r>
            <a:endParaRPr lang="en-US" altLang="en-US" sz="3400" dirty="0">
              <a:solidFill>
                <a:schemeClr val="bg2">
                  <a:lumMod val="40000"/>
                  <a:lumOff val="60000"/>
                </a:schemeClr>
              </a:solidFill>
              <a:latin typeface="AvenirNext-Medium" charset="0"/>
              <a:cs typeface="AvenirNext-Medium" charset="0"/>
            </a:endParaRPr>
          </a:p>
        </p:txBody>
      </p:sp>
    </p:spTree>
  </p:cSld>
  <p:clrMapOvr>
    <a:masterClrMapping/>
  </p:clrMapOvr>
  <p:transition spd="slow">
    <p:push dir="u"/>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B793C-E6BE-4B39-8876-631906281EBA}"/>
              </a:ext>
            </a:extLst>
          </p:cNvPr>
          <p:cNvSpPr>
            <a:spLocks noGrp="1"/>
          </p:cNvSpPr>
          <p:nvPr>
            <p:ph type="title"/>
          </p:nvPr>
        </p:nvSpPr>
        <p:spPr>
          <a:xfrm>
            <a:off x="6389329" y="155618"/>
            <a:ext cx="6192688" cy="1267670"/>
          </a:xfrm>
        </p:spPr>
        <p:txBody>
          <a:bodyPr>
            <a:normAutofit/>
          </a:bodyPr>
          <a:lstStyle/>
          <a:p>
            <a:pPr algn="ctr"/>
            <a:r>
              <a:rPr lang="en-US" b="1" dirty="0">
                <a:solidFill>
                  <a:schemeClr val="accent6"/>
                </a:solidFill>
                <a:latin typeface="DINCondensed-Bold"/>
              </a:rPr>
              <a:t>What is offside?</a:t>
            </a:r>
            <a:endParaRPr lang="en-IN" b="1" dirty="0">
              <a:solidFill>
                <a:schemeClr val="accent6"/>
              </a:solidFill>
              <a:latin typeface="DINCondensed-Bold"/>
            </a:endParaRPr>
          </a:p>
        </p:txBody>
      </p:sp>
      <p:pic>
        <p:nvPicPr>
          <p:cNvPr id="4" name="Offside in Soccer (Football) Rule in Under 2 Minutes">
            <a:hlinkClick r:id="" action="ppaction://media"/>
            <a:extLst>
              <a:ext uri="{FF2B5EF4-FFF2-40B4-BE49-F238E27FC236}">
                <a16:creationId xmlns:a16="http://schemas.microsoft.com/office/drawing/2014/main" id="{345169FC-69D6-41F5-8E18-F44FF0B80F3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0166" y="1300429"/>
            <a:ext cx="12686930" cy="8345064"/>
          </a:xfrm>
        </p:spPr>
      </p:pic>
      <p:pic>
        <p:nvPicPr>
          <p:cNvPr id="1028" name="Picture 4" descr="Image result for thinking emoji">
            <a:extLst>
              <a:ext uri="{FF2B5EF4-FFF2-40B4-BE49-F238E27FC236}">
                <a16:creationId xmlns:a16="http://schemas.microsoft.com/office/drawing/2014/main" id="{648036D5-8906-451F-A40A-612F0A24592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24395" y="371717"/>
            <a:ext cx="701469" cy="754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421187"/>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945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33038-C531-4A24-B8AA-8E0BE1517644}"/>
              </a:ext>
            </a:extLst>
          </p:cNvPr>
          <p:cNvSpPr>
            <a:spLocks noGrp="1"/>
          </p:cNvSpPr>
          <p:nvPr>
            <p:ph type="title"/>
          </p:nvPr>
        </p:nvSpPr>
        <p:spPr>
          <a:xfrm>
            <a:off x="1533848" y="268288"/>
            <a:ext cx="11633752" cy="1505665"/>
          </a:xfrm>
        </p:spPr>
        <p:txBody>
          <a:bodyPr>
            <a:normAutofit/>
          </a:bodyPr>
          <a:lstStyle/>
          <a:p>
            <a:pPr algn="ctr"/>
            <a:r>
              <a:rPr lang="en-US" sz="3600" b="1" dirty="0">
                <a:solidFill>
                  <a:schemeClr val="accent6"/>
                </a:solidFill>
                <a:latin typeface="DINCondensed-Bold"/>
              </a:rPr>
              <a:t>                       OKAY, NOW THAT WE KNOW WHAT OFFSIDE </a:t>
            </a:r>
            <a:br>
              <a:rPr lang="en-US" sz="3600" b="1" dirty="0">
                <a:solidFill>
                  <a:schemeClr val="accent6"/>
                </a:solidFill>
                <a:latin typeface="DINCondensed-Bold"/>
              </a:rPr>
            </a:br>
            <a:r>
              <a:rPr lang="en-US" sz="3600" b="1" dirty="0">
                <a:solidFill>
                  <a:schemeClr val="accent6"/>
                </a:solidFill>
                <a:latin typeface="DINCondensed-Bold"/>
              </a:rPr>
              <a:t>IS, DO YOU KNOW HOW CLOSE IS THE OFFSIDE CALL ?</a:t>
            </a:r>
            <a:endParaRPr lang="en-IN" sz="3600" b="1" dirty="0">
              <a:solidFill>
                <a:schemeClr val="accent6"/>
              </a:solidFill>
              <a:latin typeface="DINCondensed-Bold"/>
            </a:endParaRPr>
          </a:p>
        </p:txBody>
      </p:sp>
      <p:pic>
        <p:nvPicPr>
          <p:cNvPr id="7" name="Cristiano Ronaldo causes controversy with two offside goals against Bayern Munich 20s - 1m59.9s (2AtUV6L9T7A)">
            <a:hlinkClick r:id="" action="ppaction://media"/>
            <a:extLst>
              <a:ext uri="{FF2B5EF4-FFF2-40B4-BE49-F238E27FC236}">
                <a16:creationId xmlns:a16="http://schemas.microsoft.com/office/drawing/2014/main" id="{F5C81837-890D-4E6C-BAEE-56ECBCC5D83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7482" y="1636440"/>
            <a:ext cx="12977318" cy="7344816"/>
          </a:xfrm>
        </p:spPr>
      </p:pic>
    </p:spTree>
    <p:extLst>
      <p:ext uri="{BB962C8B-B14F-4D97-AF65-F5344CB8AC3E}">
        <p14:creationId xmlns:p14="http://schemas.microsoft.com/office/powerpoint/2010/main" val="395189148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1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ext Box 1">
            <a:extLst>
              <a:ext uri="{FF2B5EF4-FFF2-40B4-BE49-F238E27FC236}">
                <a16:creationId xmlns:a16="http://schemas.microsoft.com/office/drawing/2014/main" id="{F3A8AA2F-AE6A-4791-83B5-641769F9278F}"/>
              </a:ext>
            </a:extLst>
          </p:cNvPr>
          <p:cNvSpPr txBox="1">
            <a:spLocks noChangeArrowheads="1"/>
          </p:cNvSpPr>
          <p:nvPr/>
        </p:nvSpPr>
        <p:spPr bwMode="auto">
          <a:xfrm>
            <a:off x="2325936" y="69979"/>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Abstract</a:t>
            </a:r>
          </a:p>
        </p:txBody>
      </p:sp>
      <p:sp>
        <p:nvSpPr>
          <p:cNvPr id="6146" name="Text Box 2">
            <a:extLst>
              <a:ext uri="{FF2B5EF4-FFF2-40B4-BE49-F238E27FC236}">
                <a16:creationId xmlns:a16="http://schemas.microsoft.com/office/drawing/2014/main" id="{F9E1E260-07BA-47CE-BB7A-669983D65579}"/>
              </a:ext>
            </a:extLst>
          </p:cNvPr>
          <p:cNvSpPr txBox="1">
            <a:spLocks noChangeArrowheads="1"/>
          </p:cNvSpPr>
          <p:nvPr/>
        </p:nvSpPr>
        <p:spPr bwMode="auto">
          <a:xfrm>
            <a:off x="165696" y="1132384"/>
            <a:ext cx="12192000" cy="78488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A solution for declaration of office event in soccer game based on digital image are Installed at stadium that send video pictures to a central processor system.</a:t>
            </a:r>
          </a:p>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Based on image processing methods the ball, Players and referees group are specified by object’s morphological properties.</a:t>
            </a:r>
          </a:p>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The other important topic in this paper is the way that how the system can realize the correct estimation of player’s location and ball by analyzing the video cam pictures in crowded areas.</a:t>
            </a:r>
          </a:p>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To solve this problem, numeral computation and optical physics formulas are used to calculate the real coordinates of objects at soccer field.</a:t>
            </a:r>
          </a:p>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There are a lot of prepared library methods to specify objects. Recognition players, ball and referees in the crowded pictures need to override modules. But firstly we need to get real coordinate’s location from visible pixels of each objects.</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a:extLst>
              <a:ext uri="{FF2B5EF4-FFF2-40B4-BE49-F238E27FC236}">
                <a16:creationId xmlns:a16="http://schemas.microsoft.com/office/drawing/2014/main" id="{2DF43CDB-B72D-403D-904E-3C0606CB1132}"/>
              </a:ext>
            </a:extLst>
          </p:cNvPr>
          <p:cNvSpPr txBox="1">
            <a:spLocks noChangeArrowheads="1"/>
          </p:cNvSpPr>
          <p:nvPr/>
        </p:nvSpPr>
        <p:spPr bwMode="auto">
          <a:xfrm>
            <a:off x="597744" y="988368"/>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Introduction</a:t>
            </a:r>
          </a:p>
        </p:txBody>
      </p:sp>
      <p:sp>
        <p:nvSpPr>
          <p:cNvPr id="8194" name="Text Box 2">
            <a:extLst>
              <a:ext uri="{FF2B5EF4-FFF2-40B4-BE49-F238E27FC236}">
                <a16:creationId xmlns:a16="http://schemas.microsoft.com/office/drawing/2014/main" id="{23EDD73B-2A9A-46BA-9657-06B872C48BDA}"/>
              </a:ext>
            </a:extLst>
          </p:cNvPr>
          <p:cNvSpPr txBox="1">
            <a:spLocks noChangeArrowheads="1"/>
          </p:cNvSpPr>
          <p:nvPr/>
        </p:nvSpPr>
        <p:spPr bwMode="auto">
          <a:xfrm>
            <a:off x="406400" y="2140496"/>
            <a:ext cx="12192000" cy="769461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Offside is a rule in soccer deducted with International soccer board influence on movement confine of players when they attack.</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Offside law says that when an offensive would be in a situation that there are less than two foe players between him and the goal and gives a pass to teammate player, offside happens.</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We know decisions to declare and not to declare offside is the most mistakable decision of referees in the soccer history.</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No digital image processing system has presented to solve this problem yet and there is no system contoured that FIFA accepted it.</a:t>
            </a:r>
          </a:p>
        </p:txBody>
      </p:sp>
    </p:spTree>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ext Box 1">
            <a:extLst>
              <a:ext uri="{FF2B5EF4-FFF2-40B4-BE49-F238E27FC236}">
                <a16:creationId xmlns:a16="http://schemas.microsoft.com/office/drawing/2014/main" id="{054A3C0F-2372-4096-BBF2-A0EDE6D3343C}"/>
              </a:ext>
            </a:extLst>
          </p:cNvPr>
          <p:cNvSpPr txBox="1">
            <a:spLocks noChangeArrowheads="1"/>
          </p:cNvSpPr>
          <p:nvPr/>
        </p:nvSpPr>
        <p:spPr bwMode="auto">
          <a:xfrm>
            <a:off x="2181920" y="196280"/>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Literature survey</a:t>
            </a:r>
          </a:p>
        </p:txBody>
      </p:sp>
      <p:sp>
        <p:nvSpPr>
          <p:cNvPr id="11266" name="Text Box 2">
            <a:extLst>
              <a:ext uri="{FF2B5EF4-FFF2-40B4-BE49-F238E27FC236}">
                <a16:creationId xmlns:a16="http://schemas.microsoft.com/office/drawing/2014/main" id="{D1C6D509-8379-4002-8618-BBB3B9AA335C}"/>
              </a:ext>
            </a:extLst>
          </p:cNvPr>
          <p:cNvSpPr txBox="1">
            <a:spLocks noChangeArrowheads="1"/>
          </p:cNvSpPr>
          <p:nvPr/>
        </p:nvSpPr>
        <p:spPr bwMode="auto">
          <a:xfrm>
            <a:off x="237704" y="1143000"/>
            <a:ext cx="12192000" cy="81982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Researchers have done a lot of research to develop the idea of evaluating players’ position on the football field and getting a way to find out the events occurred in the field. </a:t>
            </a:r>
            <a:r>
              <a:rPr lang="en-US" altLang="en-US" sz="3000" dirty="0" err="1">
                <a:solidFill>
                  <a:schemeClr val="bg2">
                    <a:lumMod val="40000"/>
                    <a:lumOff val="60000"/>
                  </a:schemeClr>
                </a:solidFill>
                <a:latin typeface="AvenirNext-Medium" charset="0"/>
                <a:cs typeface="AvenirNext-Medium" charset="0"/>
              </a:rPr>
              <a:t>Guoying</a:t>
            </a:r>
            <a:r>
              <a:rPr lang="en-US" altLang="en-US" sz="3000" dirty="0">
                <a:solidFill>
                  <a:schemeClr val="bg2">
                    <a:lumMod val="40000"/>
                    <a:lumOff val="60000"/>
                  </a:schemeClr>
                </a:solidFill>
                <a:latin typeface="AvenirNext-Medium" charset="0"/>
                <a:cs typeface="AvenirNext-Medium" charset="0"/>
              </a:rPr>
              <a:t> </a:t>
            </a:r>
            <a:r>
              <a:rPr lang="en-US" altLang="en-US" sz="3000" dirty="0" err="1">
                <a:solidFill>
                  <a:schemeClr val="bg2">
                    <a:lumMod val="40000"/>
                    <a:lumOff val="60000"/>
                  </a:schemeClr>
                </a:solidFill>
                <a:latin typeface="AvenirNext-Medium" charset="0"/>
                <a:cs typeface="AvenirNext-Medium" charset="0"/>
              </a:rPr>
              <a:t>Jin</a:t>
            </a:r>
            <a:r>
              <a:rPr lang="en-US" altLang="en-US" sz="3000" dirty="0">
                <a:solidFill>
                  <a:schemeClr val="bg2">
                    <a:lumMod val="40000"/>
                    <a:lumOff val="60000"/>
                  </a:schemeClr>
                </a:solidFill>
                <a:latin typeface="AvenirNext-Medium" charset="0"/>
                <a:cs typeface="AvenirNext-Medium" charset="0"/>
              </a:rPr>
              <a:t> et al. have presented a video processing model called Hidden Markov Model to detect every event of a football match like offside. An experiment was done to find out the result and their method worked correctly as the model can find any event effectively. Their experiment worked perfectly as the games have primitive patterns like shoot, heading, jump etc. (</a:t>
            </a:r>
            <a:r>
              <a:rPr lang="en-US" altLang="en-US" sz="3000" dirty="0" err="1">
                <a:solidFill>
                  <a:schemeClr val="bg2">
                    <a:lumMod val="40000"/>
                    <a:lumOff val="60000"/>
                  </a:schemeClr>
                </a:solidFill>
                <a:latin typeface="AvenirNext-Medium" charset="0"/>
                <a:cs typeface="AvenirNext-Medium" charset="0"/>
              </a:rPr>
              <a:t>Jin</a:t>
            </a:r>
            <a:r>
              <a:rPr lang="en-US" altLang="en-US" sz="3000" dirty="0">
                <a:solidFill>
                  <a:schemeClr val="bg2">
                    <a:lumMod val="40000"/>
                    <a:lumOff val="60000"/>
                  </a:schemeClr>
                </a:solidFill>
                <a:latin typeface="AvenirNext-Medium" charset="0"/>
                <a:cs typeface="AvenirNext-Medium" charset="0"/>
              </a:rPr>
              <a:t>, 2004).</a:t>
            </a:r>
          </a:p>
          <a:p>
            <a:pPr>
              <a:lnSpc>
                <a:spcPct val="98000"/>
              </a:lnSpc>
              <a:spcAft>
                <a:spcPts val="2800"/>
              </a:spcAft>
              <a:buClr>
                <a:srgbClr val="FFFFFF"/>
              </a:buClr>
              <a:buSzPct val="45000"/>
              <a:buFont typeface="Times New Roman" panose="02020603050405020304" pitchFamily="18" charset="0"/>
              <a:buChar char="•"/>
            </a:pPr>
            <a:r>
              <a:rPr lang="en-US" altLang="en-US" sz="3000" dirty="0">
                <a:solidFill>
                  <a:schemeClr val="bg2">
                    <a:lumMod val="40000"/>
                    <a:lumOff val="60000"/>
                  </a:schemeClr>
                </a:solidFill>
                <a:latin typeface="AvenirNext-Medium" charset="0"/>
                <a:cs typeface="AvenirNext-Medium" charset="0"/>
              </a:rPr>
              <a:t>Tracking any object from the data given from the camera is also challenging. P. </a:t>
            </a:r>
            <a:r>
              <a:rPr lang="en-US" altLang="en-US" sz="3000" dirty="0" err="1">
                <a:solidFill>
                  <a:schemeClr val="bg2">
                    <a:lumMod val="40000"/>
                    <a:lumOff val="60000"/>
                  </a:schemeClr>
                </a:solidFill>
                <a:latin typeface="AvenirNext-Medium" charset="0"/>
                <a:cs typeface="AvenirNext-Medium" charset="0"/>
              </a:rPr>
              <a:t>Mazzeo</a:t>
            </a:r>
            <a:r>
              <a:rPr lang="en-US" altLang="en-US" sz="3000" dirty="0">
                <a:solidFill>
                  <a:schemeClr val="bg2">
                    <a:lumMod val="40000"/>
                    <a:lumOff val="60000"/>
                  </a:schemeClr>
                </a:solidFill>
                <a:latin typeface="AvenirNext-Medium" charset="0"/>
                <a:cs typeface="AvenirNext-Medium" charset="0"/>
              </a:rPr>
              <a:t> et al. have done an excellent work to classify players in multiple camera environments. They have used an unsupervised algorithm to generate class models of objects from different cameras. They also used a cumulative brightness transfer function to classify same colored objects like players in the same team or referees and they found a good result (</a:t>
            </a:r>
            <a:r>
              <a:rPr lang="en-US" altLang="en-US" sz="3000" dirty="0" err="1">
                <a:solidFill>
                  <a:schemeClr val="bg2">
                    <a:lumMod val="40000"/>
                    <a:lumOff val="60000"/>
                  </a:schemeClr>
                </a:solidFill>
                <a:latin typeface="AvenirNext-Medium" charset="0"/>
                <a:cs typeface="AvenirNext-Medium" charset="0"/>
              </a:rPr>
              <a:t>Mazzeo</a:t>
            </a:r>
            <a:r>
              <a:rPr lang="en-US" altLang="en-US" sz="3000" dirty="0">
                <a:solidFill>
                  <a:schemeClr val="bg2">
                    <a:lumMod val="40000"/>
                    <a:lumOff val="60000"/>
                  </a:schemeClr>
                </a:solidFill>
                <a:latin typeface="AvenirNext-Medium" charset="0"/>
                <a:cs typeface="AvenirNext-Medium" charset="0"/>
              </a:rPr>
              <a:t>, 2010). S. de Sousa et al. also have done a good research to detect an offside during the match.</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ext Box 1">
            <a:extLst>
              <a:ext uri="{FF2B5EF4-FFF2-40B4-BE49-F238E27FC236}">
                <a16:creationId xmlns:a16="http://schemas.microsoft.com/office/drawing/2014/main" id="{5927A0D9-9376-492A-AA89-AFE02E9F98C8}"/>
              </a:ext>
            </a:extLst>
          </p:cNvPr>
          <p:cNvSpPr txBox="1">
            <a:spLocks noChangeArrowheads="1"/>
          </p:cNvSpPr>
          <p:nvPr/>
        </p:nvSpPr>
        <p:spPr bwMode="auto">
          <a:xfrm>
            <a:off x="384741" y="1143000"/>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Literature survey</a:t>
            </a:r>
          </a:p>
        </p:txBody>
      </p:sp>
      <p:sp>
        <p:nvSpPr>
          <p:cNvPr id="12290" name="Text Box 2">
            <a:extLst>
              <a:ext uri="{FF2B5EF4-FFF2-40B4-BE49-F238E27FC236}">
                <a16:creationId xmlns:a16="http://schemas.microsoft.com/office/drawing/2014/main" id="{D46E211C-B851-4C10-AEC9-1699DC585D64}"/>
              </a:ext>
            </a:extLst>
          </p:cNvPr>
          <p:cNvSpPr txBox="1">
            <a:spLocks noChangeArrowheads="1"/>
          </p:cNvSpPr>
          <p:nvPr/>
        </p:nvSpPr>
        <p:spPr bwMode="auto">
          <a:xfrm>
            <a:off x="406400" y="2743200"/>
            <a:ext cx="12192000" cy="6108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This idea can also be used for tracking the players as players have less speed than a football. As their experiment worked correctly, it can be used to track the players on the field. The shadow is one of the most complex barriers to track players especially when a game occurs at night. J. </a:t>
            </a:r>
            <a:r>
              <a:rPr lang="en-US" altLang="en-US" sz="3400" dirty="0" err="1">
                <a:solidFill>
                  <a:schemeClr val="bg2">
                    <a:lumMod val="40000"/>
                    <a:lumOff val="60000"/>
                  </a:schemeClr>
                </a:solidFill>
                <a:latin typeface="AvenirNext-Medium" charset="0"/>
                <a:cs typeface="AvenirNext-Medium" charset="0"/>
              </a:rPr>
              <a:t>Renno</a:t>
            </a:r>
            <a:r>
              <a:rPr lang="en-US" altLang="en-US" sz="3400" dirty="0">
                <a:solidFill>
                  <a:schemeClr val="bg2">
                    <a:lumMod val="40000"/>
                    <a:lumOff val="60000"/>
                  </a:schemeClr>
                </a:solidFill>
                <a:latin typeface="AvenirNext-Medium" charset="0"/>
                <a:cs typeface="AvenirNext-Medium" charset="0"/>
              </a:rPr>
              <a:t> et al. have done a research to classify shadow to detect players perfectly. They used unsupervised learning procedure to get RGB from the images to distinguish the foreground and shadow.</a:t>
            </a:r>
          </a:p>
        </p:txBody>
      </p:sp>
    </p:spTree>
  </p:cSld>
  <p:clrMapOvr>
    <a:masterClrMapping/>
  </p:clrMapOvr>
  <p:transition spd="slow">
    <p:wipe/>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ext Box 1">
            <a:extLst>
              <a:ext uri="{FF2B5EF4-FFF2-40B4-BE49-F238E27FC236}">
                <a16:creationId xmlns:a16="http://schemas.microsoft.com/office/drawing/2014/main" id="{FB64CD00-159E-432B-9633-7D0E92A13E0B}"/>
              </a:ext>
            </a:extLst>
          </p:cNvPr>
          <p:cNvSpPr txBox="1">
            <a:spLocks noChangeArrowheads="1"/>
          </p:cNvSpPr>
          <p:nvPr/>
        </p:nvSpPr>
        <p:spPr bwMode="auto">
          <a:xfrm>
            <a:off x="406400" y="1143000"/>
            <a:ext cx="12192000" cy="8001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212640" rIns="90000" bIns="45000"/>
          <a:lstStyle>
            <a:lvl1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gn="ctr">
              <a:lnSpc>
                <a:spcPct val="78000"/>
              </a:lnSpc>
              <a:spcAft>
                <a:spcPts val="2800"/>
              </a:spcAft>
            </a:pPr>
            <a:r>
              <a:rPr lang="en-US" altLang="en-US" sz="6000" b="1" dirty="0">
                <a:solidFill>
                  <a:srgbClr val="33A5DA"/>
                </a:solidFill>
                <a:latin typeface="DINCondensed-Bold" charset="0"/>
                <a:cs typeface="DINCondensed-Bold" charset="0"/>
              </a:rPr>
              <a:t>Problem Definition</a:t>
            </a:r>
          </a:p>
        </p:txBody>
      </p:sp>
      <p:sp>
        <p:nvSpPr>
          <p:cNvPr id="9218" name="Text Box 2">
            <a:extLst>
              <a:ext uri="{FF2B5EF4-FFF2-40B4-BE49-F238E27FC236}">
                <a16:creationId xmlns:a16="http://schemas.microsoft.com/office/drawing/2014/main" id="{AAFC6B0C-780E-4FA7-8614-DF7961BD3216}"/>
              </a:ext>
            </a:extLst>
          </p:cNvPr>
          <p:cNvSpPr txBox="1">
            <a:spLocks noChangeArrowheads="1"/>
          </p:cNvSpPr>
          <p:nvPr/>
        </p:nvSpPr>
        <p:spPr bwMode="auto">
          <a:xfrm>
            <a:off x="406400" y="2743200"/>
            <a:ext cx="12192000" cy="61087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3636" rIns="90000" bIns="45000"/>
          <a:lstStyle>
            <a:lvl1pPr marL="444500" indent="-44450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1pPr>
            <a:lvl2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2pPr>
            <a:lvl3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3pPr>
            <a:lvl4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4pPr>
            <a:lvl5pPr>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 pos="9601200" algn="l"/>
                <a:tab pos="10058400" algn="l"/>
                <a:tab pos="10515600" algn="l"/>
                <a:tab pos="10972800" algn="l"/>
                <a:tab pos="11430000" algn="l"/>
                <a:tab pos="11887200" algn="l"/>
              </a:tabLst>
              <a:defRPr>
                <a:solidFill>
                  <a:srgbClr val="000000"/>
                </a:solidFill>
                <a:latin typeface="Arial" panose="020B0604020202020204" pitchFamily="34" charset="0"/>
                <a:cs typeface="DejaVu Sans Mono" charset="0"/>
              </a:defRPr>
            </a:lvl9pPr>
          </a:lstStyle>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To increase the precision of the onside decision a system has been aimed that is called Tracking Technology in where quantify players positions and runs an algorithm to detect which players are onside or not.</a:t>
            </a:r>
          </a:p>
          <a:p>
            <a:pPr>
              <a:lnSpc>
                <a:spcPct val="98000"/>
              </a:lnSpc>
              <a:spcAft>
                <a:spcPts val="2800"/>
              </a:spcAft>
              <a:buClr>
                <a:srgbClr val="FFFFFF"/>
              </a:buClr>
              <a:buSzPct val="45000"/>
              <a:buFont typeface="Times New Roman" panose="02020603050405020304" pitchFamily="18" charset="0"/>
              <a:buChar char="•"/>
            </a:pPr>
            <a:r>
              <a:rPr lang="en-US" altLang="en-US" sz="3400" dirty="0">
                <a:solidFill>
                  <a:schemeClr val="bg2">
                    <a:lumMod val="40000"/>
                    <a:lumOff val="60000"/>
                  </a:schemeClr>
                </a:solidFill>
                <a:latin typeface="AvenirNext-Medium" charset="0"/>
                <a:cs typeface="AvenirNext-Medium" charset="0"/>
              </a:rPr>
              <a:t>To develop a system that </a:t>
            </a:r>
            <a:r>
              <a:rPr lang="en-US" altLang="en-US" sz="3400" dirty="0" err="1">
                <a:solidFill>
                  <a:schemeClr val="bg2">
                    <a:lumMod val="40000"/>
                    <a:lumOff val="60000"/>
                  </a:schemeClr>
                </a:solidFill>
                <a:latin typeface="AvenirNext-Medium" charset="0"/>
                <a:cs typeface="AvenirNext-Medium" charset="0"/>
              </a:rPr>
              <a:t>recognises</a:t>
            </a:r>
            <a:r>
              <a:rPr lang="en-US" altLang="en-US" sz="3400" dirty="0">
                <a:solidFill>
                  <a:schemeClr val="bg2">
                    <a:lumMod val="40000"/>
                    <a:lumOff val="60000"/>
                  </a:schemeClr>
                </a:solidFill>
                <a:latin typeface="AvenirNext-Medium" charset="0"/>
                <a:cs typeface="AvenirNext-Medium" charset="0"/>
              </a:rPr>
              <a:t> offside in a live soccer game by </a:t>
            </a:r>
            <a:r>
              <a:rPr lang="en-US" altLang="en-US" sz="3400" dirty="0" err="1">
                <a:solidFill>
                  <a:schemeClr val="bg2">
                    <a:lumMod val="40000"/>
                    <a:lumOff val="60000"/>
                  </a:schemeClr>
                </a:solidFill>
                <a:latin typeface="AvenirNext-Medium" charset="0"/>
                <a:cs typeface="AvenirNext-Medium" charset="0"/>
              </a:rPr>
              <a:t>analysing</a:t>
            </a:r>
            <a:r>
              <a:rPr lang="en-US" altLang="en-US" sz="3400" dirty="0">
                <a:solidFill>
                  <a:schemeClr val="bg2">
                    <a:lumMod val="40000"/>
                    <a:lumOff val="60000"/>
                  </a:schemeClr>
                </a:solidFill>
                <a:latin typeface="AvenirNext-Medium" charset="0"/>
                <a:cs typeface="AvenirNext-Medium" charset="0"/>
              </a:rPr>
              <a:t> the live stream or videos captured during the game by using digital video processing.</a:t>
            </a:r>
          </a:p>
        </p:txBody>
      </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12121"/>
        </a:solidFill>
        <a:effectLst/>
      </p:bgPr>
    </p:bg>
    <p:spTree>
      <p:nvGrpSpPr>
        <p:cNvPr id="1" name=""/>
        <p:cNvGrpSpPr/>
        <p:nvPr/>
      </p:nvGrpSpPr>
      <p:grpSpPr>
        <a:xfrm>
          <a:off x="0" y="0"/>
          <a:ext cx="0" cy="0"/>
          <a:chOff x="0" y="0"/>
          <a:chExt cx="0" cy="0"/>
        </a:xfrm>
      </p:grpSpPr>
      <p:pic>
        <p:nvPicPr>
          <p:cNvPr id="7169" name="Picture 1">
            <a:extLst>
              <a:ext uri="{FF2B5EF4-FFF2-40B4-BE49-F238E27FC236}">
                <a16:creationId xmlns:a16="http://schemas.microsoft.com/office/drawing/2014/main" id="{8818E159-7924-4808-81C1-B918C9DCB9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25600"/>
            <a:ext cx="13004800" cy="6502400"/>
          </a:xfrm>
          <a:prstGeom prst="rect">
            <a:avLst/>
          </a:prstGeom>
          <a:noFill/>
          <a:ln w="12600" cap="flat">
            <a:solidFill>
              <a:srgbClr val="000000"/>
            </a:solidFill>
            <a:miter lim="800000"/>
            <a:headEnd/>
            <a:tailEnd/>
          </a:ln>
          <a:effectLst/>
          <a:extLst>
            <a:ext uri="{909E8E84-426E-40DD-AFC4-6F175D3DCCD1}">
              <a14:hiddenFill xmlns:a14="http://schemas.microsoft.com/office/drawing/2010/main">
                <a:blipFill dpi="0" rotWithShape="0">
                  <a:blip/>
                  <a:srcRect/>
                  <a:stretch>
                    <a:fillRect/>
                  </a:stretch>
                </a:blip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spd="slow">
    <p:comb/>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DejaVu Sans Mono"/>
      </a:majorFont>
      <a:minorFont>
        <a:latin typeface="Arial"/>
        <a:ea typeface=""/>
        <a:cs typeface="DejaVu Sans Mono"/>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Arial" panose="020B0604020202020204" pitchFamily="34" charset="0"/>
            <a:cs typeface="DejaVu Sans Mono"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0">
          <a:lnSpc>
            <a:spcPct val="93000"/>
          </a:lnSpc>
          <a:spcBef>
            <a:spcPct val="0"/>
          </a:spcBef>
          <a:spcAft>
            <a:spcPct val="0"/>
          </a:spcAft>
          <a:buClr>
            <a:srgbClr val="000000"/>
          </a:buClr>
          <a:buSzPct val="100000"/>
          <a:buFont typeface="Times New Roman" panose="02020603050405020304" pitchFamily="18" charset="0"/>
          <a:buNone/>
          <a:tabLst/>
          <a:defRPr kumimoji="0" lang="en-GB" altLang="en-US" sz="1800" b="0" i="0" u="none" strike="noStrike" cap="none" normalizeH="0" baseline="0" smtClean="0">
            <a:ln>
              <a:noFill/>
            </a:ln>
            <a:effectLst/>
            <a:latin typeface="Arial" panose="020B0604020202020204" pitchFamily="34" charset="0"/>
            <a:cs typeface="DejaVu Sans Mono"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794</Words>
  <Application>Microsoft Office PowerPoint</Application>
  <PresentationFormat>Custom</PresentationFormat>
  <Paragraphs>45</Paragraphs>
  <Slides>11</Slides>
  <Notes>9</Notes>
  <HiddenSlides>0</HiddenSlides>
  <MMClips>2</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Arial</vt:lpstr>
      <vt:lpstr>AvenirNext-Medium</vt:lpstr>
      <vt:lpstr>Bahnschrift SemiBold</vt:lpstr>
      <vt:lpstr>Bahnschrift SemiLight SemiConde</vt:lpstr>
      <vt:lpstr>Century Gothic</vt:lpstr>
      <vt:lpstr>DINCondensed-Bold</vt:lpstr>
      <vt:lpstr>Times New Roman</vt:lpstr>
      <vt:lpstr>Office Theme</vt:lpstr>
      <vt:lpstr>Vapor Trail</vt:lpstr>
      <vt:lpstr>PowerPoint Presentation</vt:lpstr>
      <vt:lpstr>What is offside?</vt:lpstr>
      <vt:lpstr>                       OKAY, NOW THAT WE KNOW WHAT OFFSIDE  IS, DO YOU KNOW HOW CLOSE IS THE OFFSIDE CALL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Pradipt Kalamkar</cp:lastModifiedBy>
  <cp:revision>17</cp:revision>
  <cp:lastPrinted>1601-01-01T00:00:00Z</cp:lastPrinted>
  <dcterms:created xsi:type="dcterms:W3CDTF">1601-01-01T00:00:00Z</dcterms:created>
  <dcterms:modified xsi:type="dcterms:W3CDTF">2019-10-01T07:53:53Z</dcterms:modified>
</cp:coreProperties>
</file>

<file path=docProps/thumbnail.jpeg>
</file>